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nton"/>
      <p:regular r:id="rId25"/>
    </p:embeddedFont>
    <p:embeddedFont>
      <p:font typeface="Libre Franklin"/>
      <p:regular r:id="rId26"/>
      <p:bold r:id="rId27"/>
      <p:italic r:id="rId28"/>
      <p:boldItalic r:id="rId29"/>
    </p:embeddedFont>
    <p:embeddedFont>
      <p:font typeface="Barlow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Franklin-regular.fntdata"/><Relationship Id="rId25" Type="http://schemas.openxmlformats.org/officeDocument/2006/relationships/font" Target="fonts/Anton-regular.fntdata"/><Relationship Id="rId28" Type="http://schemas.openxmlformats.org/officeDocument/2006/relationships/font" Target="fonts/LibreFranklin-italic.fntdata"/><Relationship Id="rId27" Type="http://schemas.openxmlformats.org/officeDocument/2006/relationships/font" Target="fonts/LibreFrankli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breFranklin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-bold.fntdata"/><Relationship Id="rId30" Type="http://schemas.openxmlformats.org/officeDocument/2006/relationships/font" Target="fonts/Barlow-regular.fntdata"/><Relationship Id="rId11" Type="http://schemas.openxmlformats.org/officeDocument/2006/relationships/slide" Target="slides/slide7.xml"/><Relationship Id="rId33" Type="http://schemas.openxmlformats.org/officeDocument/2006/relationships/font" Target="fonts/Barlow-boldItalic.fntdata"/><Relationship Id="rId10" Type="http://schemas.openxmlformats.org/officeDocument/2006/relationships/slide" Target="slides/slide6.xml"/><Relationship Id="rId32" Type="http://schemas.openxmlformats.org/officeDocument/2006/relationships/font" Target="fonts/Barlow-italic.fntdata"/><Relationship Id="rId13" Type="http://schemas.openxmlformats.org/officeDocument/2006/relationships/slide" Target="slides/slide9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8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1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10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c0ab11eb4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2c0ab11eb4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c0ab11eb4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c0ab11eb4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2c0ab11eb4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c8783f2a3_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c8783f2a3_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2c8783f2a3_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c8783f2a3_4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c8783f2a3_4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2c8783f2a3_4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c8783f2a3_4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2c8783f2a3_4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c0ab11eb4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2c0ab11eb4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c0ab11eb4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2c0ab11eb4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c9e8a6252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2c9e8a6252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c9e8a6252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2c9e8a6252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2c9e8a6252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2c9e8a6252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c0ab11eb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c0ab11eb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2c0ab11eb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2c8783f2a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2c8783f2a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c8783f2a3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c8783f2a3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2c8783f2a3_4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c8783f2a3_4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c8783f2a3_4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2c8783f2a3_4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c0ab11eb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2c0ab11eb4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c8783f2a3_4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2c8783f2a3_4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c0ab11eb4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2c0ab11eb4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c0ab11eb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2c0ab11eb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c0ab11eb4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2c0ab11eb4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2.jpg"/><Relationship Id="rId5" Type="http://schemas.openxmlformats.org/officeDocument/2006/relationships/image" Target="../media/image30.jp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1.png"/><Relationship Id="rId5" Type="http://schemas.openxmlformats.org/officeDocument/2006/relationships/image" Target="../media/image1.png"/><Relationship Id="rId6" Type="http://schemas.openxmlformats.org/officeDocument/2006/relationships/image" Target="../media/image2.jpg"/><Relationship Id="rId7" Type="http://schemas.openxmlformats.org/officeDocument/2006/relationships/image" Target="../media/image45.jp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9" Type="http://schemas.openxmlformats.org/officeDocument/2006/relationships/image" Target="../media/image2.jpg"/><Relationship Id="rId5" Type="http://schemas.openxmlformats.org/officeDocument/2006/relationships/image" Target="../media/image36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2.jpg"/><Relationship Id="rId5" Type="http://schemas.openxmlformats.org/officeDocument/2006/relationships/image" Target="../media/image40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jp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2.jp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jp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2.jpg"/><Relationship Id="rId5" Type="http://schemas.openxmlformats.org/officeDocument/2006/relationships/image" Target="../media/image28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jp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90" name="Google Shape;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0" y="1595230"/>
            <a:ext cx="4159500" cy="128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 NASA</a:t>
            </a: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 Development 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 Challenge 2022-2023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b="5882" l="43710" r="1356" t="0"/>
          <a:stretch/>
        </p:blipFill>
        <p:spPr>
          <a:xfrm>
            <a:off x="3045515" y="1476152"/>
            <a:ext cx="1471200" cy="1504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22"/>
          <p:cNvSpPr txBox="1"/>
          <p:nvPr/>
        </p:nvSpPr>
        <p:spPr>
          <a:xfrm>
            <a:off x="479766" y="1083419"/>
            <a:ext cx="27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Rover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834225" y="1469448"/>
            <a:ext cx="2088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Inspired by JAXA and Toyota’s ‘Lunar Cruiser’ and the rover from </a:t>
            </a:r>
            <a:r>
              <a:rPr i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Martian</a:t>
            </a:r>
            <a:endParaRPr i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4314645" y="1245048"/>
            <a:ext cx="224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Checkpoints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4516849" y="1612724"/>
            <a:ext cx="18372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Located along pathfinding algorithm path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2379007" y="3156103"/>
            <a:ext cx="27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Lunar Base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2793900" y="3507275"/>
            <a:ext cx="19320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Includes features necessary for survival on the Moon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5867329" y="3132776"/>
            <a:ext cx="27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Texture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6299830" y="3500464"/>
            <a:ext cx="1932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Realistic &amp; rough; blends details with interpolation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 rotWithShape="1">
          <a:blip r:embed="rId4">
            <a:alphaModFix/>
          </a:blip>
          <a:srcRect b="0" l="27406" r="55980" t="66155"/>
          <a:stretch/>
        </p:blipFill>
        <p:spPr>
          <a:xfrm>
            <a:off x="6530165" y="1478113"/>
            <a:ext cx="1471200" cy="15009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22"/>
          <p:cNvPicPr preferRelativeResize="0"/>
          <p:nvPr/>
        </p:nvPicPr>
        <p:blipFill rotWithShape="1">
          <a:blip r:embed="rId5">
            <a:alphaModFix/>
          </a:blip>
          <a:srcRect b="-18595" l="8480" r="14638" t="0"/>
          <a:stretch/>
        </p:blipFill>
        <p:spPr>
          <a:xfrm>
            <a:off x="1097187" y="2622556"/>
            <a:ext cx="1562100" cy="1528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22"/>
          <p:cNvPicPr preferRelativeResize="0"/>
          <p:nvPr/>
        </p:nvPicPr>
        <p:blipFill rotWithShape="1">
          <a:blip r:embed="rId6">
            <a:alphaModFix/>
          </a:blip>
          <a:srcRect b="5447" l="52707" r="34469" t="67421"/>
          <a:stretch/>
        </p:blipFill>
        <p:spPr>
          <a:xfrm>
            <a:off x="4742388" y="2570856"/>
            <a:ext cx="1562100" cy="1528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22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239" name="Google Shape;23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242" name="Google Shape;242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4" name="Google Shape;244;p22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/>
          <p:nvPr/>
        </p:nvSpPr>
        <p:spPr>
          <a:xfrm>
            <a:off x="3906852" y="1060485"/>
            <a:ext cx="49734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Bring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awareness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progress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Shared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Quantum Chess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activity with feedback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Teach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impact/importance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quantum computing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Participated in a district wide presentation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discuss space exploration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○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Encourage pursuit of career in aerospace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Collaborated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Mr. Christian North from MIT</a:t>
            </a:r>
            <a:endParaRPr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○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Feedback and tips for Lunar Explorer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Share success stories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advice for students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 &amp; update Instagram/Twitter accounts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3369805" y="3946345"/>
            <a:ext cx="89910" cy="124232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156" y="2209044"/>
            <a:ext cx="1720904" cy="13149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315" y="1249305"/>
            <a:ext cx="1771418" cy="1353558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23"/>
          <p:cNvSpPr/>
          <p:nvPr/>
        </p:nvSpPr>
        <p:spPr>
          <a:xfrm>
            <a:off x="1038532" y="2377662"/>
            <a:ext cx="1209000" cy="1253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5" name="Google Shape;255;p23"/>
          <p:cNvSpPr txBox="1"/>
          <p:nvPr/>
        </p:nvSpPr>
        <p:spPr>
          <a:xfrm>
            <a:off x="842112" y="3723098"/>
            <a:ext cx="1601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CHRISTIAN NORTH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693507" y="3999778"/>
            <a:ext cx="18993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MIT Lincoln Laboratories</a:t>
            </a:r>
            <a:endParaRPr sz="1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5910" y="2457905"/>
            <a:ext cx="1054200" cy="1093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23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259" name="Google Shape;25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262" name="Google Shape;26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64" name="Google Shape;264;p23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 Engagement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271" name="Google Shape;2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274" name="Google Shape;27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6" name="Google Shape;276;p24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 Engagement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5450" y="2568563"/>
            <a:ext cx="2694375" cy="1669348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8" name="Google Shape;27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5448" y="1359015"/>
            <a:ext cx="2694375" cy="1035321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2224" y="1359005"/>
            <a:ext cx="1622320" cy="285921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36938" y="1353225"/>
            <a:ext cx="2431623" cy="287078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287" name="Google Shape;2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290" name="Google Shape;29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92" name="Google Shape;292;p25"/>
          <p:cNvSpPr txBox="1"/>
          <p:nvPr>
            <p:ph type="title"/>
          </p:nvPr>
        </p:nvSpPr>
        <p:spPr>
          <a:xfrm>
            <a:off x="1845293" y="199049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 Demonstration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503475" y="1493925"/>
            <a:ext cx="5453400" cy="26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labels to units and reduce numerical precision to improve accuracy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 azimuth and elevation angle calculations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Incorporate a color key for color textures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Show colored path to the destination for wayfinding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Increase communication checkpoint visibility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50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Include the Earth in the background at its location with respect to the Moon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299" name="Google Shape;2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302" name="Google Shape;30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4" name="Google Shape;304;p26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SCaN Technical Suggestions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6478775" y="1491625"/>
            <a:ext cx="2355600" cy="26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Learned more about Lunar Fixed Frame &amp; how to properly use it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50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Greatly improved app aesthetic, accuracy, and accessibility!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6" name="Google Shape;306;p26"/>
          <p:cNvCxnSpPr/>
          <p:nvPr/>
        </p:nvCxnSpPr>
        <p:spPr>
          <a:xfrm>
            <a:off x="6174325" y="1052200"/>
            <a:ext cx="0" cy="325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592490" y="1595768"/>
            <a:ext cx="60273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Added Features: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215900" marR="1610348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Added holographic columns to checkpoints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215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Added Earth in the background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215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Added color scales to HUD</a:t>
            </a:r>
            <a:br>
              <a:rPr i="0" lang="en-US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Bug Fixes: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215900" marR="3381998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Fixed Azimuth angles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215900" marR="3381998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Fixed Elevation angles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 rotWithShape="1">
          <a:blip r:embed="rId3">
            <a:alphaModFix/>
          </a:blip>
          <a:srcRect b="32849" l="33289" r="31538" t="38475"/>
          <a:stretch/>
        </p:blipFill>
        <p:spPr>
          <a:xfrm>
            <a:off x="3265965" y="3275950"/>
            <a:ext cx="2394312" cy="95262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325" y="1461650"/>
            <a:ext cx="2056737" cy="1105351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325" y="2766115"/>
            <a:ext cx="2056725" cy="1462461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27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316" name="Google Shape;31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319" name="Google Shape;319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1" name="Google Shape;321;p27"/>
          <p:cNvSpPr txBox="1"/>
          <p:nvPr>
            <p:ph type="title"/>
          </p:nvPr>
        </p:nvSpPr>
        <p:spPr>
          <a:xfrm>
            <a:off x="1875956" y="328634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Developments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2" name="Google Shape;32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1012" y="1461651"/>
            <a:ext cx="654996" cy="27658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/>
        </p:nvSpPr>
        <p:spPr>
          <a:xfrm>
            <a:off x="685650" y="1514925"/>
            <a:ext cx="38382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Sche</a:t>
            </a: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duling: time is key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to keep track of objectives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Reduces tendencies to procrastinate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C++ Integration with Blueprint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Pathfinding Integration &amp; UI Communication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&amp; Point Cloud Manipulation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marR="0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Generating terra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 &amp; terrain layers</a:t>
            </a:r>
            <a:endParaRPr i="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375" y="1481332"/>
            <a:ext cx="2991452" cy="136139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" name="Google Shape;3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50" y="2842727"/>
            <a:ext cx="1740667" cy="1202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375" y="2852473"/>
            <a:ext cx="1250775" cy="120240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28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332" name="Google Shape;33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335" name="Google Shape;33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37" name="Google Shape;337;p28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Lessons Learned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343" name="Google Shape;3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9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346" name="Google Shape;34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8" name="Google Shape;348;p29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Future Use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1211700" y="927050"/>
            <a:ext cx="73305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Practices: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Schedule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■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keep development on track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■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Leaves wiggle room in case issues arise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clear </a:t>
            </a: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■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Everyone should know what’s going on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 Steps: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Real-time Sun/Earth positions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Additional Slope Restrictions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Additional app hosting options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Include additional candidate landing sites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355" name="Google Shape;3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0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358" name="Google Shape;35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0" name="Google Shape;360;p30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Experience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1063200" y="1027102"/>
            <a:ext cx="70176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Did not have time to work on this app during school </a:t>
            </a: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hours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 to adjust time required to unlock certain milestones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regularly done at late hours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Gained many new skills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new to the coding aspect of Unreal Engine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Little experience in image manipulation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Handling large data sets &amp; creating point clouds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Clr>
                <a:srgbClr val="FFFFFF"/>
              </a:buClr>
              <a:buSzPts val="1300"/>
              <a:buFont typeface="Century Gothic"/>
              <a:buChar char="○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Pathfinding Integration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350" y="2548950"/>
            <a:ext cx="2419526" cy="169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368" name="Google Shape;3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371" name="Google Shape;37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73" name="Google Shape;373;p31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Acknowledgements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1188300" y="993173"/>
            <a:ext cx="25785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Programs</a:t>
            </a:r>
            <a:endParaRPr b="1"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Unreal Engine 5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Blender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GIMP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Paint 3D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Meshlab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Matplotlib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Seaborn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3663000" y="993186"/>
            <a:ext cx="4885800" cy="29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Font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Bahnschrift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Misc.</a:t>
            </a:r>
            <a:endParaRPr b="1"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Earth surface texture from www.shadedrelief.com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work wouldn’t have been possible without:</a:t>
            </a:r>
            <a:endParaRPr b="1" i="1"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765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Michelle Gomes (CS Club advisor)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765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parents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765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Samuel Lihn &amp; </a:t>
            </a:r>
            <a:r>
              <a:rPr lang="en-US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Aarav Agarwal</a:t>
            </a: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(mentors in EECS)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entury Gothic"/>
              <a:buChar char="●"/>
            </a:pPr>
            <a:r>
              <a:rPr lang="en-US"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Chris North (MIT Lincoln Laboratories Instructor)</a:t>
            </a:r>
            <a:endParaRPr sz="1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1350900" y="3609541"/>
            <a:ext cx="64422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None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thank you to </a:t>
            </a:r>
            <a:r>
              <a:rPr b="1"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 </a:t>
            </a: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this amazing opportunity and to the </a:t>
            </a:r>
            <a:r>
              <a:rPr b="1"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SCaN team</a:t>
            </a: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their suggestions throughout the app development process!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1875956" y="328634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</a:t>
            </a: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</a:t>
            </a: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449344" y="1472175"/>
            <a:ext cx="4652700" cy="2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1300" lvl="0" marL="215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We’re from the Edison Academy Magnet School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STEM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-focused rigorous public magnet school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215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Two majors: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1" marL="55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Civil/Mechanical Engineering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1" marL="55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Electrical/Computer Engineering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50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composed of students from both engineering “tracks”</a:t>
            </a:r>
            <a:endParaRPr i="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644" y="1355160"/>
            <a:ext cx="3737156" cy="2616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104" name="Google Shape;1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107" name="Google Shape;10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2"/>
          <p:cNvGrpSpPr/>
          <p:nvPr/>
        </p:nvGrpSpPr>
        <p:grpSpPr>
          <a:xfrm rot="-2414229">
            <a:off x="6476892" y="1962451"/>
            <a:ext cx="2303244" cy="2296161"/>
            <a:chOff x="991825" y="1680713"/>
            <a:chExt cx="1787560" cy="1782064"/>
          </a:xfrm>
        </p:grpSpPr>
        <p:sp>
          <p:nvSpPr>
            <p:cNvPr id="382" name="Google Shape;382;p32"/>
            <p:cNvSpPr/>
            <p:nvPr/>
          </p:nvSpPr>
          <p:spPr>
            <a:xfrm>
              <a:off x="997314" y="1680713"/>
              <a:ext cx="1782071" cy="1778380"/>
            </a:xfrm>
            <a:custGeom>
              <a:rect b="b" l="l" r="r" t="t"/>
              <a:pathLst>
                <a:path extrusionOk="0" h="18791" w="18830">
                  <a:moveTo>
                    <a:pt x="9438" y="0"/>
                  </a:moveTo>
                  <a:cubicBezTo>
                    <a:pt x="9414" y="0"/>
                    <a:pt x="9390" y="0"/>
                    <a:pt x="9366" y="0"/>
                  </a:cubicBezTo>
                  <a:cubicBezTo>
                    <a:pt x="4176" y="20"/>
                    <a:pt x="1" y="4254"/>
                    <a:pt x="1" y="9425"/>
                  </a:cubicBezTo>
                  <a:cubicBezTo>
                    <a:pt x="20" y="14610"/>
                    <a:pt x="4196" y="18790"/>
                    <a:pt x="9372" y="18790"/>
                  </a:cubicBezTo>
                  <a:cubicBezTo>
                    <a:pt x="9396" y="18790"/>
                    <a:pt x="9420" y="18790"/>
                    <a:pt x="9445" y="18790"/>
                  </a:cubicBezTo>
                  <a:cubicBezTo>
                    <a:pt x="14635" y="18771"/>
                    <a:pt x="18830" y="14556"/>
                    <a:pt x="18810" y="9366"/>
                  </a:cubicBezTo>
                  <a:cubicBezTo>
                    <a:pt x="18771" y="4180"/>
                    <a:pt x="14595" y="0"/>
                    <a:pt x="9438" y="0"/>
                  </a:cubicBez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036115" y="1682511"/>
              <a:ext cx="1743269" cy="927093"/>
            </a:xfrm>
            <a:custGeom>
              <a:rect b="b" l="l" r="r" t="t"/>
              <a:pathLst>
                <a:path extrusionOk="0" h="9796" w="18420">
                  <a:moveTo>
                    <a:pt x="9012" y="1"/>
                  </a:moveTo>
                  <a:cubicBezTo>
                    <a:pt x="9000" y="1"/>
                    <a:pt x="8988" y="1"/>
                    <a:pt x="8976" y="1"/>
                  </a:cubicBezTo>
                  <a:cubicBezTo>
                    <a:pt x="4722" y="20"/>
                    <a:pt x="1152" y="2850"/>
                    <a:pt x="1" y="6732"/>
                  </a:cubicBezTo>
                  <a:lnTo>
                    <a:pt x="1" y="6732"/>
                  </a:lnTo>
                  <a:cubicBezTo>
                    <a:pt x="1425" y="3318"/>
                    <a:pt x="4839" y="898"/>
                    <a:pt x="8800" y="879"/>
                  </a:cubicBezTo>
                  <a:cubicBezTo>
                    <a:pt x="8813" y="879"/>
                    <a:pt x="8826" y="879"/>
                    <a:pt x="8838" y="879"/>
                  </a:cubicBezTo>
                  <a:cubicBezTo>
                    <a:pt x="13953" y="879"/>
                    <a:pt x="18128" y="4813"/>
                    <a:pt x="18420" y="9796"/>
                  </a:cubicBezTo>
                  <a:lnTo>
                    <a:pt x="18420" y="9367"/>
                  </a:lnTo>
                  <a:cubicBezTo>
                    <a:pt x="18400" y="4188"/>
                    <a:pt x="14186" y="1"/>
                    <a:pt x="9012" y="1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997314" y="1926296"/>
              <a:ext cx="1673141" cy="1536480"/>
            </a:xfrm>
            <a:custGeom>
              <a:rect b="b" l="l" r="r" t="t"/>
              <a:pathLst>
                <a:path extrusionOk="0" h="16235" w="17679">
                  <a:moveTo>
                    <a:pt x="2928" y="0"/>
                  </a:moveTo>
                  <a:lnTo>
                    <a:pt x="2928" y="0"/>
                  </a:lnTo>
                  <a:cubicBezTo>
                    <a:pt x="1113" y="1737"/>
                    <a:pt x="1" y="4156"/>
                    <a:pt x="1" y="6869"/>
                  </a:cubicBezTo>
                  <a:cubicBezTo>
                    <a:pt x="20" y="12047"/>
                    <a:pt x="4215" y="16234"/>
                    <a:pt x="9408" y="16234"/>
                  </a:cubicBezTo>
                  <a:cubicBezTo>
                    <a:pt x="9420" y="16234"/>
                    <a:pt x="9432" y="16234"/>
                    <a:pt x="9445" y="16234"/>
                  </a:cubicBezTo>
                  <a:cubicBezTo>
                    <a:pt x="12996" y="16234"/>
                    <a:pt x="16098" y="14224"/>
                    <a:pt x="17678" y="11278"/>
                  </a:cubicBezTo>
                  <a:lnTo>
                    <a:pt x="17678" y="11278"/>
                  </a:lnTo>
                  <a:cubicBezTo>
                    <a:pt x="16020" y="12859"/>
                    <a:pt x="13757" y="13854"/>
                    <a:pt x="11240" y="13854"/>
                  </a:cubicBezTo>
                  <a:cubicBezTo>
                    <a:pt x="11216" y="13854"/>
                    <a:pt x="11192" y="13854"/>
                    <a:pt x="11168" y="13854"/>
                  </a:cubicBezTo>
                  <a:cubicBezTo>
                    <a:pt x="6011" y="13854"/>
                    <a:pt x="1835" y="9674"/>
                    <a:pt x="1796" y="4488"/>
                  </a:cubicBezTo>
                  <a:cubicBezTo>
                    <a:pt x="1796" y="2869"/>
                    <a:pt x="2225" y="1347"/>
                    <a:pt x="2928" y="0"/>
                  </a:cubicBezTo>
                  <a:close/>
                </a:path>
              </a:pathLst>
            </a:custGeom>
            <a:solidFill>
              <a:srgbClr val="052E3A">
                <a:alpha val="21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997314" y="1841312"/>
              <a:ext cx="871729" cy="1412786"/>
            </a:xfrm>
            <a:custGeom>
              <a:rect b="b" l="l" r="r" t="t"/>
              <a:pathLst>
                <a:path extrusionOk="0" h="14928" w="9211">
                  <a:moveTo>
                    <a:pt x="4098" y="1"/>
                  </a:moveTo>
                  <a:lnTo>
                    <a:pt x="3884" y="137"/>
                  </a:lnTo>
                  <a:lnTo>
                    <a:pt x="3825" y="196"/>
                  </a:lnTo>
                  <a:cubicBezTo>
                    <a:pt x="3747" y="235"/>
                    <a:pt x="3708" y="274"/>
                    <a:pt x="3650" y="313"/>
                  </a:cubicBezTo>
                  <a:cubicBezTo>
                    <a:pt x="3650" y="333"/>
                    <a:pt x="3630" y="333"/>
                    <a:pt x="3610" y="372"/>
                  </a:cubicBezTo>
                  <a:cubicBezTo>
                    <a:pt x="3552" y="391"/>
                    <a:pt x="3493" y="430"/>
                    <a:pt x="3435" y="489"/>
                  </a:cubicBezTo>
                  <a:cubicBezTo>
                    <a:pt x="3415" y="489"/>
                    <a:pt x="3415" y="508"/>
                    <a:pt x="3396" y="508"/>
                  </a:cubicBezTo>
                  <a:cubicBezTo>
                    <a:pt x="3259" y="606"/>
                    <a:pt x="3123" y="723"/>
                    <a:pt x="3006" y="859"/>
                  </a:cubicBezTo>
                  <a:lnTo>
                    <a:pt x="2947" y="898"/>
                  </a:lnTo>
                  <a:lnTo>
                    <a:pt x="2811" y="1055"/>
                  </a:lnTo>
                  <a:lnTo>
                    <a:pt x="2752" y="1094"/>
                  </a:lnTo>
                  <a:lnTo>
                    <a:pt x="2615" y="1250"/>
                  </a:lnTo>
                  <a:cubicBezTo>
                    <a:pt x="2576" y="1269"/>
                    <a:pt x="2557" y="1269"/>
                    <a:pt x="2557" y="1289"/>
                  </a:cubicBezTo>
                  <a:cubicBezTo>
                    <a:pt x="2440" y="1406"/>
                    <a:pt x="2323" y="1562"/>
                    <a:pt x="2186" y="1679"/>
                  </a:cubicBezTo>
                  <a:lnTo>
                    <a:pt x="2147" y="1737"/>
                  </a:lnTo>
                  <a:cubicBezTo>
                    <a:pt x="2089" y="1776"/>
                    <a:pt x="2069" y="1835"/>
                    <a:pt x="2030" y="1874"/>
                  </a:cubicBezTo>
                  <a:cubicBezTo>
                    <a:pt x="1991" y="1874"/>
                    <a:pt x="1991" y="1894"/>
                    <a:pt x="1971" y="1933"/>
                  </a:cubicBezTo>
                  <a:cubicBezTo>
                    <a:pt x="1932" y="1991"/>
                    <a:pt x="1893" y="2050"/>
                    <a:pt x="1854" y="2089"/>
                  </a:cubicBezTo>
                  <a:cubicBezTo>
                    <a:pt x="1854" y="2128"/>
                    <a:pt x="1835" y="2128"/>
                    <a:pt x="1835" y="2147"/>
                  </a:cubicBezTo>
                  <a:lnTo>
                    <a:pt x="1542" y="2576"/>
                  </a:lnTo>
                  <a:cubicBezTo>
                    <a:pt x="1503" y="2576"/>
                    <a:pt x="1503" y="2615"/>
                    <a:pt x="1484" y="2635"/>
                  </a:cubicBezTo>
                  <a:cubicBezTo>
                    <a:pt x="1464" y="2713"/>
                    <a:pt x="1406" y="2752"/>
                    <a:pt x="1386" y="2811"/>
                  </a:cubicBezTo>
                  <a:cubicBezTo>
                    <a:pt x="1367" y="2830"/>
                    <a:pt x="1367" y="2850"/>
                    <a:pt x="1347" y="2869"/>
                  </a:cubicBezTo>
                  <a:cubicBezTo>
                    <a:pt x="1308" y="2928"/>
                    <a:pt x="1269" y="3006"/>
                    <a:pt x="1250" y="3045"/>
                  </a:cubicBezTo>
                  <a:cubicBezTo>
                    <a:pt x="1250" y="3045"/>
                    <a:pt x="1211" y="3064"/>
                    <a:pt x="1211" y="3103"/>
                  </a:cubicBezTo>
                  <a:cubicBezTo>
                    <a:pt x="1172" y="3162"/>
                    <a:pt x="1152" y="3240"/>
                    <a:pt x="1093" y="3318"/>
                  </a:cubicBezTo>
                  <a:cubicBezTo>
                    <a:pt x="1054" y="3396"/>
                    <a:pt x="1015" y="3454"/>
                    <a:pt x="976" y="3533"/>
                  </a:cubicBezTo>
                  <a:cubicBezTo>
                    <a:pt x="976" y="3552"/>
                    <a:pt x="957" y="3591"/>
                    <a:pt x="957" y="3611"/>
                  </a:cubicBezTo>
                  <a:cubicBezTo>
                    <a:pt x="918" y="3650"/>
                    <a:pt x="898" y="3728"/>
                    <a:pt x="879" y="3786"/>
                  </a:cubicBezTo>
                  <a:cubicBezTo>
                    <a:pt x="879" y="3806"/>
                    <a:pt x="859" y="3825"/>
                    <a:pt x="859" y="3845"/>
                  </a:cubicBezTo>
                  <a:cubicBezTo>
                    <a:pt x="820" y="3903"/>
                    <a:pt x="801" y="3981"/>
                    <a:pt x="781" y="4020"/>
                  </a:cubicBezTo>
                  <a:cubicBezTo>
                    <a:pt x="781" y="4040"/>
                    <a:pt x="762" y="4079"/>
                    <a:pt x="762" y="4098"/>
                  </a:cubicBezTo>
                  <a:cubicBezTo>
                    <a:pt x="723" y="4176"/>
                    <a:pt x="684" y="4274"/>
                    <a:pt x="664" y="4333"/>
                  </a:cubicBezTo>
                  <a:cubicBezTo>
                    <a:pt x="606" y="4411"/>
                    <a:pt x="586" y="4508"/>
                    <a:pt x="567" y="4586"/>
                  </a:cubicBezTo>
                  <a:cubicBezTo>
                    <a:pt x="567" y="4606"/>
                    <a:pt x="528" y="4625"/>
                    <a:pt x="528" y="4664"/>
                  </a:cubicBezTo>
                  <a:cubicBezTo>
                    <a:pt x="528" y="4703"/>
                    <a:pt x="508" y="4781"/>
                    <a:pt x="489" y="4820"/>
                  </a:cubicBezTo>
                  <a:cubicBezTo>
                    <a:pt x="489" y="4859"/>
                    <a:pt x="469" y="4879"/>
                    <a:pt x="469" y="4898"/>
                  </a:cubicBezTo>
                  <a:cubicBezTo>
                    <a:pt x="430" y="4957"/>
                    <a:pt x="430" y="5015"/>
                    <a:pt x="411" y="5074"/>
                  </a:cubicBezTo>
                  <a:cubicBezTo>
                    <a:pt x="411" y="5093"/>
                    <a:pt x="391" y="5113"/>
                    <a:pt x="391" y="5152"/>
                  </a:cubicBezTo>
                  <a:cubicBezTo>
                    <a:pt x="372" y="5250"/>
                    <a:pt x="333" y="5308"/>
                    <a:pt x="313" y="5406"/>
                  </a:cubicBezTo>
                  <a:cubicBezTo>
                    <a:pt x="313" y="5484"/>
                    <a:pt x="293" y="5581"/>
                    <a:pt x="274" y="5659"/>
                  </a:cubicBezTo>
                  <a:cubicBezTo>
                    <a:pt x="235" y="5679"/>
                    <a:pt x="235" y="5698"/>
                    <a:pt x="235" y="5737"/>
                  </a:cubicBezTo>
                  <a:cubicBezTo>
                    <a:pt x="215" y="5796"/>
                    <a:pt x="215" y="5854"/>
                    <a:pt x="196" y="5932"/>
                  </a:cubicBezTo>
                  <a:cubicBezTo>
                    <a:pt x="176" y="5952"/>
                    <a:pt x="176" y="5991"/>
                    <a:pt x="176" y="6030"/>
                  </a:cubicBezTo>
                  <a:cubicBezTo>
                    <a:pt x="176" y="6089"/>
                    <a:pt x="137" y="6147"/>
                    <a:pt x="137" y="6225"/>
                  </a:cubicBezTo>
                  <a:cubicBezTo>
                    <a:pt x="118" y="6245"/>
                    <a:pt x="118" y="6264"/>
                    <a:pt x="118" y="6284"/>
                  </a:cubicBezTo>
                  <a:cubicBezTo>
                    <a:pt x="98" y="6381"/>
                    <a:pt x="79" y="6459"/>
                    <a:pt x="79" y="6557"/>
                  </a:cubicBezTo>
                  <a:cubicBezTo>
                    <a:pt x="79" y="6654"/>
                    <a:pt x="40" y="6732"/>
                    <a:pt x="40" y="6830"/>
                  </a:cubicBezTo>
                  <a:lnTo>
                    <a:pt x="40" y="6908"/>
                  </a:lnTo>
                  <a:cubicBezTo>
                    <a:pt x="20" y="6986"/>
                    <a:pt x="20" y="7025"/>
                    <a:pt x="20" y="7103"/>
                  </a:cubicBezTo>
                  <a:lnTo>
                    <a:pt x="20" y="7201"/>
                  </a:lnTo>
                  <a:lnTo>
                    <a:pt x="20" y="7396"/>
                  </a:lnTo>
                  <a:cubicBezTo>
                    <a:pt x="20" y="7415"/>
                    <a:pt x="1" y="7435"/>
                    <a:pt x="40" y="7630"/>
                  </a:cubicBezTo>
                  <a:lnTo>
                    <a:pt x="40" y="7903"/>
                  </a:lnTo>
                  <a:lnTo>
                    <a:pt x="40" y="8137"/>
                  </a:lnTo>
                  <a:lnTo>
                    <a:pt x="40" y="8215"/>
                  </a:lnTo>
                  <a:lnTo>
                    <a:pt x="40" y="8391"/>
                  </a:lnTo>
                  <a:lnTo>
                    <a:pt x="40" y="8489"/>
                  </a:lnTo>
                  <a:lnTo>
                    <a:pt x="40" y="8625"/>
                  </a:lnTo>
                  <a:lnTo>
                    <a:pt x="40" y="8723"/>
                  </a:lnTo>
                  <a:cubicBezTo>
                    <a:pt x="59" y="8781"/>
                    <a:pt x="59" y="8820"/>
                    <a:pt x="59" y="8879"/>
                  </a:cubicBezTo>
                  <a:lnTo>
                    <a:pt x="59" y="8976"/>
                  </a:lnTo>
                  <a:cubicBezTo>
                    <a:pt x="59" y="9015"/>
                    <a:pt x="98" y="9074"/>
                    <a:pt x="98" y="9113"/>
                  </a:cubicBezTo>
                  <a:cubicBezTo>
                    <a:pt x="118" y="9152"/>
                    <a:pt x="118" y="9191"/>
                    <a:pt x="118" y="9210"/>
                  </a:cubicBezTo>
                  <a:cubicBezTo>
                    <a:pt x="118" y="9269"/>
                    <a:pt x="137" y="9308"/>
                    <a:pt x="137" y="9367"/>
                  </a:cubicBezTo>
                  <a:cubicBezTo>
                    <a:pt x="157" y="9386"/>
                    <a:pt x="157" y="9445"/>
                    <a:pt x="157" y="9464"/>
                  </a:cubicBezTo>
                  <a:cubicBezTo>
                    <a:pt x="157" y="9503"/>
                    <a:pt x="196" y="9562"/>
                    <a:pt x="196" y="9601"/>
                  </a:cubicBezTo>
                  <a:cubicBezTo>
                    <a:pt x="196" y="9640"/>
                    <a:pt x="215" y="9679"/>
                    <a:pt x="215" y="9698"/>
                  </a:cubicBezTo>
                  <a:cubicBezTo>
                    <a:pt x="215" y="9757"/>
                    <a:pt x="235" y="9796"/>
                    <a:pt x="235" y="9854"/>
                  </a:cubicBezTo>
                  <a:cubicBezTo>
                    <a:pt x="254" y="9874"/>
                    <a:pt x="254" y="9893"/>
                    <a:pt x="254" y="9932"/>
                  </a:cubicBezTo>
                  <a:cubicBezTo>
                    <a:pt x="293" y="9971"/>
                    <a:pt x="293" y="10049"/>
                    <a:pt x="313" y="10088"/>
                  </a:cubicBezTo>
                  <a:cubicBezTo>
                    <a:pt x="333" y="10088"/>
                    <a:pt x="333" y="10127"/>
                    <a:pt x="333" y="10147"/>
                  </a:cubicBezTo>
                  <a:cubicBezTo>
                    <a:pt x="391" y="10323"/>
                    <a:pt x="430" y="10479"/>
                    <a:pt x="489" y="10635"/>
                  </a:cubicBezTo>
                  <a:cubicBezTo>
                    <a:pt x="508" y="10654"/>
                    <a:pt x="508" y="10654"/>
                    <a:pt x="508" y="10674"/>
                  </a:cubicBezTo>
                  <a:cubicBezTo>
                    <a:pt x="528" y="10752"/>
                    <a:pt x="547" y="10810"/>
                    <a:pt x="586" y="10869"/>
                  </a:cubicBezTo>
                  <a:cubicBezTo>
                    <a:pt x="586" y="10908"/>
                    <a:pt x="606" y="10927"/>
                    <a:pt x="606" y="10947"/>
                  </a:cubicBezTo>
                  <a:cubicBezTo>
                    <a:pt x="606" y="11025"/>
                    <a:pt x="625" y="11064"/>
                    <a:pt x="645" y="11123"/>
                  </a:cubicBezTo>
                  <a:cubicBezTo>
                    <a:pt x="645" y="11142"/>
                    <a:pt x="684" y="11162"/>
                    <a:pt x="684" y="11201"/>
                  </a:cubicBezTo>
                  <a:cubicBezTo>
                    <a:pt x="684" y="11240"/>
                    <a:pt x="703" y="11298"/>
                    <a:pt x="723" y="11337"/>
                  </a:cubicBezTo>
                  <a:cubicBezTo>
                    <a:pt x="723" y="11357"/>
                    <a:pt x="742" y="11396"/>
                    <a:pt x="742" y="11415"/>
                  </a:cubicBezTo>
                  <a:lnTo>
                    <a:pt x="820" y="11552"/>
                  </a:lnTo>
                  <a:cubicBezTo>
                    <a:pt x="820" y="11591"/>
                    <a:pt x="840" y="11610"/>
                    <a:pt x="840" y="11630"/>
                  </a:cubicBezTo>
                  <a:lnTo>
                    <a:pt x="918" y="11786"/>
                  </a:lnTo>
                  <a:cubicBezTo>
                    <a:pt x="918" y="11805"/>
                    <a:pt x="937" y="11825"/>
                    <a:pt x="937" y="11845"/>
                  </a:cubicBezTo>
                  <a:cubicBezTo>
                    <a:pt x="976" y="11923"/>
                    <a:pt x="996" y="11981"/>
                    <a:pt x="1015" y="12020"/>
                  </a:cubicBezTo>
                  <a:cubicBezTo>
                    <a:pt x="1015" y="12020"/>
                    <a:pt x="1054" y="12040"/>
                    <a:pt x="1054" y="12079"/>
                  </a:cubicBezTo>
                  <a:cubicBezTo>
                    <a:pt x="1074" y="12118"/>
                    <a:pt x="1113" y="12196"/>
                    <a:pt x="1152" y="12235"/>
                  </a:cubicBezTo>
                  <a:cubicBezTo>
                    <a:pt x="1152" y="12274"/>
                    <a:pt x="1172" y="12274"/>
                    <a:pt x="1172" y="12293"/>
                  </a:cubicBezTo>
                  <a:cubicBezTo>
                    <a:pt x="1308" y="12566"/>
                    <a:pt x="1484" y="12859"/>
                    <a:pt x="1679" y="13113"/>
                  </a:cubicBezTo>
                  <a:lnTo>
                    <a:pt x="1698" y="13152"/>
                  </a:lnTo>
                  <a:cubicBezTo>
                    <a:pt x="1757" y="13191"/>
                    <a:pt x="1776" y="13269"/>
                    <a:pt x="1835" y="13308"/>
                  </a:cubicBezTo>
                  <a:lnTo>
                    <a:pt x="1854" y="13347"/>
                  </a:lnTo>
                  <a:cubicBezTo>
                    <a:pt x="1893" y="13405"/>
                    <a:pt x="1932" y="13464"/>
                    <a:pt x="1971" y="13503"/>
                  </a:cubicBezTo>
                  <a:lnTo>
                    <a:pt x="1991" y="13542"/>
                  </a:lnTo>
                  <a:cubicBezTo>
                    <a:pt x="2050" y="13581"/>
                    <a:pt x="2069" y="13640"/>
                    <a:pt x="2128" y="13679"/>
                  </a:cubicBezTo>
                  <a:lnTo>
                    <a:pt x="2147" y="13698"/>
                  </a:lnTo>
                  <a:cubicBezTo>
                    <a:pt x="2167" y="13757"/>
                    <a:pt x="2225" y="13796"/>
                    <a:pt x="2264" y="13854"/>
                  </a:cubicBezTo>
                  <a:lnTo>
                    <a:pt x="2284" y="13874"/>
                  </a:lnTo>
                  <a:cubicBezTo>
                    <a:pt x="2342" y="13952"/>
                    <a:pt x="2381" y="13991"/>
                    <a:pt x="2440" y="14049"/>
                  </a:cubicBezTo>
                  <a:lnTo>
                    <a:pt x="2459" y="14069"/>
                  </a:lnTo>
                  <a:cubicBezTo>
                    <a:pt x="2537" y="14127"/>
                    <a:pt x="2576" y="14186"/>
                    <a:pt x="2635" y="14244"/>
                  </a:cubicBezTo>
                  <a:cubicBezTo>
                    <a:pt x="2850" y="14479"/>
                    <a:pt x="3103" y="14713"/>
                    <a:pt x="3337" y="14927"/>
                  </a:cubicBezTo>
                  <a:cubicBezTo>
                    <a:pt x="3259" y="14420"/>
                    <a:pt x="3025" y="13854"/>
                    <a:pt x="2752" y="13171"/>
                  </a:cubicBezTo>
                  <a:cubicBezTo>
                    <a:pt x="2342" y="12118"/>
                    <a:pt x="2811" y="12079"/>
                    <a:pt x="3240" y="11240"/>
                  </a:cubicBezTo>
                  <a:cubicBezTo>
                    <a:pt x="3689" y="10420"/>
                    <a:pt x="4469" y="10908"/>
                    <a:pt x="5308" y="9893"/>
                  </a:cubicBezTo>
                  <a:cubicBezTo>
                    <a:pt x="6167" y="8879"/>
                    <a:pt x="5464" y="7942"/>
                    <a:pt x="5796" y="7513"/>
                  </a:cubicBezTo>
                  <a:cubicBezTo>
                    <a:pt x="5863" y="7424"/>
                    <a:pt x="5946" y="7393"/>
                    <a:pt x="6045" y="7393"/>
                  </a:cubicBezTo>
                  <a:cubicBezTo>
                    <a:pt x="6255" y="7393"/>
                    <a:pt x="6536" y="7530"/>
                    <a:pt x="6881" y="7530"/>
                  </a:cubicBezTo>
                  <a:cubicBezTo>
                    <a:pt x="7225" y="7530"/>
                    <a:pt x="7633" y="7394"/>
                    <a:pt x="8098" y="6850"/>
                  </a:cubicBezTo>
                  <a:cubicBezTo>
                    <a:pt x="9210" y="5503"/>
                    <a:pt x="8313" y="4801"/>
                    <a:pt x="7786" y="4176"/>
                  </a:cubicBezTo>
                  <a:cubicBezTo>
                    <a:pt x="7220" y="3533"/>
                    <a:pt x="6674" y="4020"/>
                    <a:pt x="6362" y="2947"/>
                  </a:cubicBezTo>
                  <a:cubicBezTo>
                    <a:pt x="6049" y="1874"/>
                    <a:pt x="4996" y="2089"/>
                    <a:pt x="4508" y="1991"/>
                  </a:cubicBezTo>
                  <a:cubicBezTo>
                    <a:pt x="4020" y="1894"/>
                    <a:pt x="4098" y="1"/>
                    <a:pt x="4098" y="1"/>
                  </a:cubicBezTo>
                  <a:close/>
                </a:path>
              </a:pathLst>
            </a:custGeom>
            <a:solidFill>
              <a:srgbClr val="00C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991825" y="1931785"/>
              <a:ext cx="330578" cy="1320417"/>
            </a:xfrm>
            <a:custGeom>
              <a:rect b="b" l="l" r="r" t="t"/>
              <a:pathLst>
                <a:path extrusionOk="0" h="13952" w="3493">
                  <a:moveTo>
                    <a:pt x="2869" y="1"/>
                  </a:moveTo>
                  <a:cubicBezTo>
                    <a:pt x="2866" y="5"/>
                    <a:pt x="2864" y="9"/>
                    <a:pt x="2862" y="12"/>
                  </a:cubicBezTo>
                  <a:lnTo>
                    <a:pt x="2862" y="12"/>
                  </a:lnTo>
                  <a:cubicBezTo>
                    <a:pt x="2866" y="9"/>
                    <a:pt x="2869" y="6"/>
                    <a:pt x="2869" y="1"/>
                  </a:cubicBezTo>
                  <a:close/>
                  <a:moveTo>
                    <a:pt x="2862" y="12"/>
                  </a:moveTo>
                  <a:cubicBezTo>
                    <a:pt x="2851" y="22"/>
                    <a:pt x="2825" y="25"/>
                    <a:pt x="2810" y="40"/>
                  </a:cubicBezTo>
                  <a:lnTo>
                    <a:pt x="2712" y="138"/>
                  </a:lnTo>
                  <a:lnTo>
                    <a:pt x="2615" y="235"/>
                  </a:lnTo>
                  <a:lnTo>
                    <a:pt x="2537" y="313"/>
                  </a:lnTo>
                  <a:cubicBezTo>
                    <a:pt x="2498" y="372"/>
                    <a:pt x="2420" y="411"/>
                    <a:pt x="2381" y="489"/>
                  </a:cubicBezTo>
                  <a:cubicBezTo>
                    <a:pt x="2381" y="508"/>
                    <a:pt x="2342" y="508"/>
                    <a:pt x="2342" y="528"/>
                  </a:cubicBezTo>
                  <a:cubicBezTo>
                    <a:pt x="2322" y="586"/>
                    <a:pt x="2283" y="625"/>
                    <a:pt x="2225" y="684"/>
                  </a:cubicBezTo>
                  <a:cubicBezTo>
                    <a:pt x="2205" y="703"/>
                    <a:pt x="2186" y="762"/>
                    <a:pt x="2147" y="781"/>
                  </a:cubicBezTo>
                  <a:cubicBezTo>
                    <a:pt x="2108" y="801"/>
                    <a:pt x="2088" y="859"/>
                    <a:pt x="2049" y="879"/>
                  </a:cubicBezTo>
                  <a:cubicBezTo>
                    <a:pt x="2029" y="899"/>
                    <a:pt x="2010" y="957"/>
                    <a:pt x="1990" y="977"/>
                  </a:cubicBezTo>
                  <a:cubicBezTo>
                    <a:pt x="1951" y="996"/>
                    <a:pt x="1932" y="1055"/>
                    <a:pt x="1912" y="1074"/>
                  </a:cubicBezTo>
                  <a:cubicBezTo>
                    <a:pt x="1893" y="1094"/>
                    <a:pt x="1854" y="1152"/>
                    <a:pt x="1834" y="1172"/>
                  </a:cubicBezTo>
                  <a:cubicBezTo>
                    <a:pt x="1815" y="1211"/>
                    <a:pt x="1756" y="1269"/>
                    <a:pt x="1737" y="1308"/>
                  </a:cubicBezTo>
                  <a:cubicBezTo>
                    <a:pt x="1717" y="1347"/>
                    <a:pt x="1698" y="1347"/>
                    <a:pt x="1698" y="1367"/>
                  </a:cubicBezTo>
                  <a:lnTo>
                    <a:pt x="1542" y="1581"/>
                  </a:lnTo>
                  <a:cubicBezTo>
                    <a:pt x="1542" y="1601"/>
                    <a:pt x="1522" y="1640"/>
                    <a:pt x="1503" y="1659"/>
                  </a:cubicBezTo>
                  <a:cubicBezTo>
                    <a:pt x="1464" y="1698"/>
                    <a:pt x="1444" y="1738"/>
                    <a:pt x="1425" y="1777"/>
                  </a:cubicBezTo>
                  <a:cubicBezTo>
                    <a:pt x="1405" y="1796"/>
                    <a:pt x="1366" y="1855"/>
                    <a:pt x="1347" y="1874"/>
                  </a:cubicBezTo>
                  <a:cubicBezTo>
                    <a:pt x="1327" y="1933"/>
                    <a:pt x="1308" y="1952"/>
                    <a:pt x="1269" y="1991"/>
                  </a:cubicBezTo>
                  <a:cubicBezTo>
                    <a:pt x="1269" y="2030"/>
                    <a:pt x="1249" y="2069"/>
                    <a:pt x="1230" y="2089"/>
                  </a:cubicBezTo>
                  <a:cubicBezTo>
                    <a:pt x="1210" y="2147"/>
                    <a:pt x="1171" y="2167"/>
                    <a:pt x="1151" y="2225"/>
                  </a:cubicBezTo>
                  <a:cubicBezTo>
                    <a:pt x="1151" y="2245"/>
                    <a:pt x="1132" y="2284"/>
                    <a:pt x="1112" y="2323"/>
                  </a:cubicBezTo>
                  <a:lnTo>
                    <a:pt x="1034" y="2459"/>
                  </a:lnTo>
                  <a:cubicBezTo>
                    <a:pt x="1034" y="2479"/>
                    <a:pt x="1015" y="2518"/>
                    <a:pt x="1015" y="2537"/>
                  </a:cubicBezTo>
                  <a:cubicBezTo>
                    <a:pt x="1015" y="2557"/>
                    <a:pt x="976" y="2557"/>
                    <a:pt x="976" y="2577"/>
                  </a:cubicBezTo>
                  <a:cubicBezTo>
                    <a:pt x="956" y="2635"/>
                    <a:pt x="937" y="2713"/>
                    <a:pt x="917" y="2752"/>
                  </a:cubicBezTo>
                  <a:cubicBezTo>
                    <a:pt x="917" y="2752"/>
                    <a:pt x="878" y="2772"/>
                    <a:pt x="878" y="2811"/>
                  </a:cubicBezTo>
                  <a:cubicBezTo>
                    <a:pt x="878" y="2830"/>
                    <a:pt x="859" y="2830"/>
                    <a:pt x="859" y="2850"/>
                  </a:cubicBezTo>
                  <a:lnTo>
                    <a:pt x="781" y="3006"/>
                  </a:lnTo>
                  <a:lnTo>
                    <a:pt x="781" y="3025"/>
                  </a:lnTo>
                  <a:cubicBezTo>
                    <a:pt x="761" y="3045"/>
                    <a:pt x="761" y="3103"/>
                    <a:pt x="742" y="3123"/>
                  </a:cubicBezTo>
                  <a:cubicBezTo>
                    <a:pt x="742" y="3162"/>
                    <a:pt x="722" y="3220"/>
                    <a:pt x="683" y="3259"/>
                  </a:cubicBezTo>
                  <a:cubicBezTo>
                    <a:pt x="664" y="3298"/>
                    <a:pt x="664" y="3337"/>
                    <a:pt x="644" y="3357"/>
                  </a:cubicBezTo>
                  <a:cubicBezTo>
                    <a:pt x="644" y="3416"/>
                    <a:pt x="625" y="3455"/>
                    <a:pt x="586" y="3513"/>
                  </a:cubicBezTo>
                  <a:cubicBezTo>
                    <a:pt x="586" y="3533"/>
                    <a:pt x="566" y="3552"/>
                    <a:pt x="566" y="3591"/>
                  </a:cubicBezTo>
                  <a:cubicBezTo>
                    <a:pt x="547" y="3611"/>
                    <a:pt x="547" y="3611"/>
                    <a:pt x="547" y="3630"/>
                  </a:cubicBezTo>
                  <a:cubicBezTo>
                    <a:pt x="547" y="3689"/>
                    <a:pt x="527" y="3747"/>
                    <a:pt x="488" y="3806"/>
                  </a:cubicBezTo>
                  <a:lnTo>
                    <a:pt x="488" y="3825"/>
                  </a:lnTo>
                  <a:cubicBezTo>
                    <a:pt x="488" y="3845"/>
                    <a:pt x="469" y="3884"/>
                    <a:pt x="469" y="3903"/>
                  </a:cubicBezTo>
                  <a:cubicBezTo>
                    <a:pt x="449" y="3942"/>
                    <a:pt x="449" y="4020"/>
                    <a:pt x="430" y="4079"/>
                  </a:cubicBezTo>
                  <a:cubicBezTo>
                    <a:pt x="391" y="4098"/>
                    <a:pt x="391" y="4098"/>
                    <a:pt x="391" y="4118"/>
                  </a:cubicBezTo>
                  <a:cubicBezTo>
                    <a:pt x="391" y="4137"/>
                    <a:pt x="371" y="4176"/>
                    <a:pt x="371" y="4196"/>
                  </a:cubicBezTo>
                  <a:cubicBezTo>
                    <a:pt x="351" y="4235"/>
                    <a:pt x="351" y="4313"/>
                    <a:pt x="332" y="4372"/>
                  </a:cubicBezTo>
                  <a:cubicBezTo>
                    <a:pt x="332" y="4391"/>
                    <a:pt x="293" y="4430"/>
                    <a:pt x="293" y="4469"/>
                  </a:cubicBezTo>
                  <a:cubicBezTo>
                    <a:pt x="273" y="4508"/>
                    <a:pt x="273" y="4586"/>
                    <a:pt x="254" y="4625"/>
                  </a:cubicBezTo>
                  <a:cubicBezTo>
                    <a:pt x="254" y="4684"/>
                    <a:pt x="234" y="4703"/>
                    <a:pt x="234" y="4723"/>
                  </a:cubicBezTo>
                  <a:lnTo>
                    <a:pt x="234" y="4762"/>
                  </a:lnTo>
                  <a:cubicBezTo>
                    <a:pt x="234" y="4820"/>
                    <a:pt x="195" y="4879"/>
                    <a:pt x="195" y="4918"/>
                  </a:cubicBezTo>
                  <a:lnTo>
                    <a:pt x="195" y="4976"/>
                  </a:lnTo>
                  <a:lnTo>
                    <a:pt x="195" y="5055"/>
                  </a:lnTo>
                  <a:cubicBezTo>
                    <a:pt x="195" y="5113"/>
                    <a:pt x="176" y="5172"/>
                    <a:pt x="176" y="5250"/>
                  </a:cubicBezTo>
                  <a:cubicBezTo>
                    <a:pt x="156" y="5269"/>
                    <a:pt x="156" y="5289"/>
                    <a:pt x="156" y="5308"/>
                  </a:cubicBezTo>
                  <a:cubicBezTo>
                    <a:pt x="156" y="5386"/>
                    <a:pt x="137" y="5484"/>
                    <a:pt x="137" y="5562"/>
                  </a:cubicBezTo>
                  <a:lnTo>
                    <a:pt x="137" y="5659"/>
                  </a:lnTo>
                  <a:cubicBezTo>
                    <a:pt x="137" y="5737"/>
                    <a:pt x="98" y="5776"/>
                    <a:pt x="98" y="5854"/>
                  </a:cubicBezTo>
                  <a:lnTo>
                    <a:pt x="98" y="5952"/>
                  </a:lnTo>
                  <a:cubicBezTo>
                    <a:pt x="78" y="5991"/>
                    <a:pt x="78" y="6069"/>
                    <a:pt x="78" y="6108"/>
                  </a:cubicBezTo>
                  <a:lnTo>
                    <a:pt x="78" y="6186"/>
                  </a:lnTo>
                  <a:lnTo>
                    <a:pt x="78" y="6225"/>
                  </a:lnTo>
                  <a:lnTo>
                    <a:pt x="78" y="6420"/>
                  </a:lnTo>
                  <a:lnTo>
                    <a:pt x="78" y="6459"/>
                  </a:lnTo>
                  <a:cubicBezTo>
                    <a:pt x="78" y="6479"/>
                    <a:pt x="59" y="6479"/>
                    <a:pt x="0" y="6596"/>
                  </a:cubicBezTo>
                  <a:lnTo>
                    <a:pt x="0" y="6869"/>
                  </a:lnTo>
                  <a:lnTo>
                    <a:pt x="0" y="7123"/>
                  </a:lnTo>
                  <a:lnTo>
                    <a:pt x="0" y="7201"/>
                  </a:lnTo>
                  <a:lnTo>
                    <a:pt x="0" y="7357"/>
                  </a:lnTo>
                  <a:lnTo>
                    <a:pt x="0" y="7415"/>
                  </a:lnTo>
                  <a:lnTo>
                    <a:pt x="0" y="7454"/>
                  </a:lnTo>
                  <a:lnTo>
                    <a:pt x="0" y="7611"/>
                  </a:lnTo>
                  <a:lnTo>
                    <a:pt x="0" y="7708"/>
                  </a:lnTo>
                  <a:cubicBezTo>
                    <a:pt x="20" y="7747"/>
                    <a:pt x="20" y="7806"/>
                    <a:pt x="20" y="7845"/>
                  </a:cubicBezTo>
                  <a:lnTo>
                    <a:pt x="20" y="7942"/>
                  </a:lnTo>
                  <a:cubicBezTo>
                    <a:pt x="20" y="8001"/>
                    <a:pt x="59" y="8040"/>
                    <a:pt x="59" y="8098"/>
                  </a:cubicBezTo>
                  <a:cubicBezTo>
                    <a:pt x="78" y="8118"/>
                    <a:pt x="78" y="8157"/>
                    <a:pt x="78" y="8196"/>
                  </a:cubicBezTo>
                  <a:cubicBezTo>
                    <a:pt x="78" y="8235"/>
                    <a:pt x="98" y="8293"/>
                    <a:pt x="98" y="8332"/>
                  </a:cubicBezTo>
                  <a:cubicBezTo>
                    <a:pt x="117" y="8352"/>
                    <a:pt x="117" y="8411"/>
                    <a:pt x="117" y="8430"/>
                  </a:cubicBezTo>
                  <a:cubicBezTo>
                    <a:pt x="117" y="8489"/>
                    <a:pt x="156" y="8528"/>
                    <a:pt x="156" y="8586"/>
                  </a:cubicBezTo>
                  <a:cubicBezTo>
                    <a:pt x="156" y="8606"/>
                    <a:pt x="176" y="8645"/>
                    <a:pt x="176" y="8684"/>
                  </a:cubicBezTo>
                  <a:cubicBezTo>
                    <a:pt x="176" y="8723"/>
                    <a:pt x="195" y="8781"/>
                    <a:pt x="195" y="8820"/>
                  </a:cubicBezTo>
                  <a:lnTo>
                    <a:pt x="195" y="8879"/>
                  </a:lnTo>
                  <a:lnTo>
                    <a:pt x="195" y="8918"/>
                  </a:lnTo>
                  <a:cubicBezTo>
                    <a:pt x="215" y="8976"/>
                    <a:pt x="215" y="9035"/>
                    <a:pt x="254" y="9093"/>
                  </a:cubicBezTo>
                  <a:cubicBezTo>
                    <a:pt x="273" y="9093"/>
                    <a:pt x="273" y="9113"/>
                    <a:pt x="273" y="9132"/>
                  </a:cubicBezTo>
                  <a:cubicBezTo>
                    <a:pt x="312" y="9308"/>
                    <a:pt x="371" y="9484"/>
                    <a:pt x="410" y="9620"/>
                  </a:cubicBezTo>
                  <a:cubicBezTo>
                    <a:pt x="449" y="9659"/>
                    <a:pt x="449" y="9659"/>
                    <a:pt x="449" y="9679"/>
                  </a:cubicBezTo>
                  <a:cubicBezTo>
                    <a:pt x="469" y="9757"/>
                    <a:pt x="488" y="9796"/>
                    <a:pt x="508" y="9874"/>
                  </a:cubicBezTo>
                  <a:cubicBezTo>
                    <a:pt x="508" y="9893"/>
                    <a:pt x="547" y="9913"/>
                    <a:pt x="547" y="9952"/>
                  </a:cubicBezTo>
                  <a:cubicBezTo>
                    <a:pt x="547" y="10010"/>
                    <a:pt x="566" y="10069"/>
                    <a:pt x="586" y="10108"/>
                  </a:cubicBezTo>
                  <a:lnTo>
                    <a:pt x="586" y="10147"/>
                  </a:lnTo>
                  <a:cubicBezTo>
                    <a:pt x="586" y="10167"/>
                    <a:pt x="625" y="10167"/>
                    <a:pt x="625" y="10186"/>
                  </a:cubicBezTo>
                  <a:cubicBezTo>
                    <a:pt x="625" y="10245"/>
                    <a:pt x="644" y="10284"/>
                    <a:pt x="664" y="10342"/>
                  </a:cubicBezTo>
                  <a:cubicBezTo>
                    <a:pt x="664" y="10362"/>
                    <a:pt x="683" y="10381"/>
                    <a:pt x="683" y="10420"/>
                  </a:cubicBezTo>
                  <a:lnTo>
                    <a:pt x="761" y="10557"/>
                  </a:lnTo>
                  <a:cubicBezTo>
                    <a:pt x="761" y="10576"/>
                    <a:pt x="781" y="10615"/>
                    <a:pt x="781" y="10635"/>
                  </a:cubicBezTo>
                  <a:lnTo>
                    <a:pt x="859" y="10771"/>
                  </a:lnTo>
                  <a:cubicBezTo>
                    <a:pt x="859" y="10810"/>
                    <a:pt x="878" y="10810"/>
                    <a:pt x="878" y="10830"/>
                  </a:cubicBezTo>
                  <a:lnTo>
                    <a:pt x="878" y="10849"/>
                  </a:lnTo>
                  <a:cubicBezTo>
                    <a:pt x="917" y="10928"/>
                    <a:pt x="937" y="10967"/>
                    <a:pt x="956" y="11025"/>
                  </a:cubicBezTo>
                  <a:cubicBezTo>
                    <a:pt x="956" y="11025"/>
                    <a:pt x="976" y="11045"/>
                    <a:pt x="976" y="11064"/>
                  </a:cubicBezTo>
                  <a:cubicBezTo>
                    <a:pt x="1034" y="11123"/>
                    <a:pt x="1054" y="11201"/>
                    <a:pt x="1073" y="11240"/>
                  </a:cubicBezTo>
                  <a:lnTo>
                    <a:pt x="1073" y="11259"/>
                  </a:lnTo>
                  <a:lnTo>
                    <a:pt x="1073" y="11298"/>
                  </a:lnTo>
                  <a:cubicBezTo>
                    <a:pt x="1230" y="11552"/>
                    <a:pt x="1405" y="11845"/>
                    <a:pt x="1600" y="12118"/>
                  </a:cubicBezTo>
                  <a:lnTo>
                    <a:pt x="1620" y="12137"/>
                  </a:lnTo>
                  <a:cubicBezTo>
                    <a:pt x="1659" y="12196"/>
                    <a:pt x="1698" y="12274"/>
                    <a:pt x="1737" y="12313"/>
                  </a:cubicBezTo>
                  <a:lnTo>
                    <a:pt x="1756" y="12332"/>
                  </a:lnTo>
                  <a:cubicBezTo>
                    <a:pt x="1815" y="12410"/>
                    <a:pt x="1834" y="12469"/>
                    <a:pt x="1893" y="12508"/>
                  </a:cubicBezTo>
                  <a:cubicBezTo>
                    <a:pt x="1912" y="12508"/>
                    <a:pt x="1912" y="12528"/>
                    <a:pt x="1912" y="12528"/>
                  </a:cubicBezTo>
                  <a:lnTo>
                    <a:pt x="1912" y="12567"/>
                  </a:lnTo>
                  <a:cubicBezTo>
                    <a:pt x="1951" y="12606"/>
                    <a:pt x="1990" y="12664"/>
                    <a:pt x="2029" y="12703"/>
                  </a:cubicBezTo>
                  <a:lnTo>
                    <a:pt x="2049" y="12723"/>
                  </a:lnTo>
                  <a:cubicBezTo>
                    <a:pt x="2088" y="12781"/>
                    <a:pt x="2127" y="12820"/>
                    <a:pt x="2186" y="12879"/>
                  </a:cubicBezTo>
                  <a:lnTo>
                    <a:pt x="2205" y="12898"/>
                  </a:lnTo>
                  <a:cubicBezTo>
                    <a:pt x="2244" y="12976"/>
                    <a:pt x="2303" y="13015"/>
                    <a:pt x="2342" y="13074"/>
                  </a:cubicBezTo>
                  <a:lnTo>
                    <a:pt x="2381" y="13093"/>
                  </a:lnTo>
                  <a:cubicBezTo>
                    <a:pt x="2439" y="13152"/>
                    <a:pt x="2498" y="13210"/>
                    <a:pt x="2537" y="13269"/>
                  </a:cubicBezTo>
                  <a:cubicBezTo>
                    <a:pt x="2790" y="13503"/>
                    <a:pt x="3025" y="13737"/>
                    <a:pt x="3278" y="13952"/>
                  </a:cubicBezTo>
                  <a:cubicBezTo>
                    <a:pt x="3200" y="13445"/>
                    <a:pt x="2966" y="12879"/>
                    <a:pt x="2693" y="12196"/>
                  </a:cubicBezTo>
                  <a:cubicBezTo>
                    <a:pt x="2283" y="11142"/>
                    <a:pt x="2732" y="11103"/>
                    <a:pt x="3181" y="10264"/>
                  </a:cubicBezTo>
                  <a:cubicBezTo>
                    <a:pt x="3278" y="10089"/>
                    <a:pt x="3376" y="9971"/>
                    <a:pt x="3493" y="9893"/>
                  </a:cubicBezTo>
                  <a:cubicBezTo>
                    <a:pt x="2400" y="8372"/>
                    <a:pt x="1737" y="6479"/>
                    <a:pt x="1737" y="4469"/>
                  </a:cubicBezTo>
                  <a:cubicBezTo>
                    <a:pt x="1737" y="2854"/>
                    <a:pt x="2144" y="1356"/>
                    <a:pt x="2862" y="12"/>
                  </a:cubicBezTo>
                  <a:close/>
                </a:path>
              </a:pathLst>
            </a:custGeom>
            <a:solidFill>
              <a:srgbClr val="052E3A">
                <a:alpha val="21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2044289" y="1917021"/>
              <a:ext cx="733271" cy="1108045"/>
            </a:xfrm>
            <a:custGeom>
              <a:rect b="b" l="l" r="r" t="t"/>
              <a:pathLst>
                <a:path extrusionOk="0" h="11708" w="7748">
                  <a:moveTo>
                    <a:pt x="4781" y="1"/>
                  </a:moveTo>
                  <a:cubicBezTo>
                    <a:pt x="4567" y="625"/>
                    <a:pt x="4157" y="1328"/>
                    <a:pt x="3338" y="1542"/>
                  </a:cubicBezTo>
                  <a:cubicBezTo>
                    <a:pt x="1855" y="1933"/>
                    <a:pt x="1" y="2889"/>
                    <a:pt x="703" y="4040"/>
                  </a:cubicBezTo>
                  <a:cubicBezTo>
                    <a:pt x="946" y="4431"/>
                    <a:pt x="1189" y="4521"/>
                    <a:pt x="1459" y="4521"/>
                  </a:cubicBezTo>
                  <a:cubicBezTo>
                    <a:pt x="1690" y="4521"/>
                    <a:pt x="1941" y="4455"/>
                    <a:pt x="2229" y="4455"/>
                  </a:cubicBezTo>
                  <a:cubicBezTo>
                    <a:pt x="2575" y="4455"/>
                    <a:pt x="2974" y="4551"/>
                    <a:pt x="3455" y="4976"/>
                  </a:cubicBezTo>
                  <a:cubicBezTo>
                    <a:pt x="4781" y="6167"/>
                    <a:pt x="2967" y="6713"/>
                    <a:pt x="4059" y="7767"/>
                  </a:cubicBezTo>
                  <a:cubicBezTo>
                    <a:pt x="4294" y="7989"/>
                    <a:pt x="4501" y="8072"/>
                    <a:pt x="4687" y="8072"/>
                  </a:cubicBezTo>
                  <a:cubicBezTo>
                    <a:pt x="5253" y="8072"/>
                    <a:pt x="5634" y="7304"/>
                    <a:pt x="6044" y="7304"/>
                  </a:cubicBezTo>
                  <a:cubicBezTo>
                    <a:pt x="6129" y="7304"/>
                    <a:pt x="6214" y="7337"/>
                    <a:pt x="6303" y="7415"/>
                  </a:cubicBezTo>
                  <a:cubicBezTo>
                    <a:pt x="6928" y="8020"/>
                    <a:pt x="7084" y="9464"/>
                    <a:pt x="6420" y="11708"/>
                  </a:cubicBezTo>
                  <a:cubicBezTo>
                    <a:pt x="7279" y="10303"/>
                    <a:pt x="7747" y="8645"/>
                    <a:pt x="7747" y="6889"/>
                  </a:cubicBezTo>
                  <a:cubicBezTo>
                    <a:pt x="7747" y="4176"/>
                    <a:pt x="6596" y="1757"/>
                    <a:pt x="4781" y="1"/>
                  </a:cubicBezTo>
                  <a:close/>
                </a:path>
              </a:pathLst>
            </a:custGeom>
            <a:solidFill>
              <a:srgbClr val="00C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1663941" y="2486358"/>
              <a:ext cx="688885" cy="731094"/>
            </a:xfrm>
            <a:custGeom>
              <a:rect b="b" l="l" r="r" t="t"/>
              <a:pathLst>
                <a:path extrusionOk="0" h="7725" w="7279">
                  <a:moveTo>
                    <a:pt x="4341" y="1"/>
                  </a:moveTo>
                  <a:cubicBezTo>
                    <a:pt x="4027" y="1"/>
                    <a:pt x="3675" y="188"/>
                    <a:pt x="3298" y="580"/>
                  </a:cubicBezTo>
                  <a:cubicBezTo>
                    <a:pt x="2303" y="1594"/>
                    <a:pt x="1913" y="599"/>
                    <a:pt x="1054" y="1887"/>
                  </a:cubicBezTo>
                  <a:cubicBezTo>
                    <a:pt x="215" y="3175"/>
                    <a:pt x="1" y="3546"/>
                    <a:pt x="1054" y="4033"/>
                  </a:cubicBezTo>
                  <a:cubicBezTo>
                    <a:pt x="2108" y="4521"/>
                    <a:pt x="3493" y="4424"/>
                    <a:pt x="3142" y="5711"/>
                  </a:cubicBezTo>
                  <a:cubicBezTo>
                    <a:pt x="2899" y="6671"/>
                    <a:pt x="2781" y="7724"/>
                    <a:pt x="3306" y="7724"/>
                  </a:cubicBezTo>
                  <a:cubicBezTo>
                    <a:pt x="3497" y="7724"/>
                    <a:pt x="3772" y="7585"/>
                    <a:pt x="4157" y="7253"/>
                  </a:cubicBezTo>
                  <a:cubicBezTo>
                    <a:pt x="5581" y="6004"/>
                    <a:pt x="7278" y="5672"/>
                    <a:pt x="6635" y="3838"/>
                  </a:cubicBezTo>
                  <a:cubicBezTo>
                    <a:pt x="5971" y="2024"/>
                    <a:pt x="5542" y="1438"/>
                    <a:pt x="5542" y="1438"/>
                  </a:cubicBezTo>
                  <a:cubicBezTo>
                    <a:pt x="5275" y="505"/>
                    <a:pt x="4858" y="1"/>
                    <a:pt x="4341" y="1"/>
                  </a:cubicBezTo>
                  <a:close/>
                </a:path>
              </a:pathLst>
            </a:custGeom>
            <a:solidFill>
              <a:srgbClr val="00C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2209810" y="3011310"/>
              <a:ext cx="259219" cy="258556"/>
            </a:xfrm>
            <a:custGeom>
              <a:rect b="b" l="l" r="r" t="t"/>
              <a:pathLst>
                <a:path extrusionOk="0" h="2732" w="2739">
                  <a:moveTo>
                    <a:pt x="2476" y="0"/>
                  </a:moveTo>
                  <a:cubicBezTo>
                    <a:pt x="2278" y="0"/>
                    <a:pt x="1972" y="237"/>
                    <a:pt x="1784" y="613"/>
                  </a:cubicBezTo>
                  <a:cubicBezTo>
                    <a:pt x="1452" y="1316"/>
                    <a:pt x="964" y="1706"/>
                    <a:pt x="964" y="1706"/>
                  </a:cubicBezTo>
                  <a:cubicBezTo>
                    <a:pt x="332" y="2193"/>
                    <a:pt x="1" y="2731"/>
                    <a:pt x="512" y="2731"/>
                  </a:cubicBezTo>
                  <a:cubicBezTo>
                    <a:pt x="553" y="2731"/>
                    <a:pt x="600" y="2728"/>
                    <a:pt x="652" y="2720"/>
                  </a:cubicBezTo>
                  <a:cubicBezTo>
                    <a:pt x="1374" y="2584"/>
                    <a:pt x="2310" y="1491"/>
                    <a:pt x="2603" y="594"/>
                  </a:cubicBezTo>
                  <a:cubicBezTo>
                    <a:pt x="2739" y="177"/>
                    <a:pt x="2648" y="0"/>
                    <a:pt x="2476" y="0"/>
                  </a:cubicBezTo>
                  <a:close/>
                </a:path>
              </a:pathLst>
            </a:custGeom>
            <a:solidFill>
              <a:srgbClr val="00C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628830" y="1682511"/>
              <a:ext cx="543044" cy="191362"/>
            </a:xfrm>
            <a:custGeom>
              <a:rect b="b" l="l" r="r" t="t"/>
              <a:pathLst>
                <a:path extrusionOk="0" h="2022" w="5738">
                  <a:moveTo>
                    <a:pt x="2693" y="1"/>
                  </a:moveTo>
                  <a:cubicBezTo>
                    <a:pt x="1757" y="1"/>
                    <a:pt x="859" y="137"/>
                    <a:pt x="1" y="391"/>
                  </a:cubicBezTo>
                  <a:cubicBezTo>
                    <a:pt x="196" y="567"/>
                    <a:pt x="450" y="703"/>
                    <a:pt x="664" y="820"/>
                  </a:cubicBezTo>
                  <a:cubicBezTo>
                    <a:pt x="1351" y="1190"/>
                    <a:pt x="1020" y="2022"/>
                    <a:pt x="1682" y="2022"/>
                  </a:cubicBezTo>
                  <a:cubicBezTo>
                    <a:pt x="1753" y="2022"/>
                    <a:pt x="1836" y="2012"/>
                    <a:pt x="1933" y="1991"/>
                  </a:cubicBezTo>
                  <a:cubicBezTo>
                    <a:pt x="2624" y="1842"/>
                    <a:pt x="2816" y="1711"/>
                    <a:pt x="3204" y="1711"/>
                  </a:cubicBezTo>
                  <a:cubicBezTo>
                    <a:pt x="3373" y="1711"/>
                    <a:pt x="3580" y="1737"/>
                    <a:pt x="3884" y="1796"/>
                  </a:cubicBezTo>
                  <a:cubicBezTo>
                    <a:pt x="3993" y="1817"/>
                    <a:pt x="4094" y="1826"/>
                    <a:pt x="4188" y="1826"/>
                  </a:cubicBezTo>
                  <a:cubicBezTo>
                    <a:pt x="4979" y="1826"/>
                    <a:pt x="5249" y="1134"/>
                    <a:pt x="5737" y="489"/>
                  </a:cubicBezTo>
                  <a:cubicBezTo>
                    <a:pt x="4781" y="176"/>
                    <a:pt x="3767" y="1"/>
                    <a:pt x="2693" y="1"/>
                  </a:cubicBezTo>
                  <a:close/>
                </a:path>
              </a:pathLst>
            </a:custGeom>
            <a:solidFill>
              <a:srgbClr val="00C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571575" y="3269859"/>
              <a:ext cx="358402" cy="189185"/>
            </a:xfrm>
            <a:custGeom>
              <a:rect b="b" l="l" r="r" t="t"/>
              <a:pathLst>
                <a:path extrusionOk="0" h="1999" w="3787">
                  <a:moveTo>
                    <a:pt x="2394" y="0"/>
                  </a:moveTo>
                  <a:cubicBezTo>
                    <a:pt x="2150" y="0"/>
                    <a:pt x="1928" y="202"/>
                    <a:pt x="1757" y="535"/>
                  </a:cubicBezTo>
                  <a:cubicBezTo>
                    <a:pt x="1573" y="884"/>
                    <a:pt x="1415" y="982"/>
                    <a:pt x="1249" y="982"/>
                  </a:cubicBezTo>
                  <a:cubicBezTo>
                    <a:pt x="1062" y="982"/>
                    <a:pt x="864" y="858"/>
                    <a:pt x="606" y="827"/>
                  </a:cubicBezTo>
                  <a:cubicBezTo>
                    <a:pt x="598" y="827"/>
                    <a:pt x="590" y="827"/>
                    <a:pt x="582" y="827"/>
                  </a:cubicBezTo>
                  <a:cubicBezTo>
                    <a:pt x="341" y="827"/>
                    <a:pt x="171" y="1110"/>
                    <a:pt x="1" y="1393"/>
                  </a:cubicBezTo>
                  <a:cubicBezTo>
                    <a:pt x="1055" y="1784"/>
                    <a:pt x="2167" y="1998"/>
                    <a:pt x="3377" y="1998"/>
                  </a:cubicBezTo>
                  <a:lnTo>
                    <a:pt x="3786" y="1998"/>
                  </a:lnTo>
                  <a:cubicBezTo>
                    <a:pt x="3669" y="1842"/>
                    <a:pt x="3533" y="1569"/>
                    <a:pt x="3377" y="1159"/>
                  </a:cubicBezTo>
                  <a:cubicBezTo>
                    <a:pt x="3058" y="335"/>
                    <a:pt x="2709" y="0"/>
                    <a:pt x="2394" y="0"/>
                  </a:cubicBezTo>
                  <a:close/>
                </a:path>
              </a:pathLst>
            </a:custGeom>
            <a:solidFill>
              <a:srgbClr val="00C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 picture containing text, sign&#10;&#10;Description automatically generated" id="392" name="Google Shape;3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6703" y="129447"/>
            <a:ext cx="714292" cy="70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2"/>
          <p:cNvSpPr txBox="1"/>
          <p:nvPr/>
        </p:nvSpPr>
        <p:spPr>
          <a:xfrm>
            <a:off x="0" y="349739"/>
            <a:ext cx="494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THANKS!</a:t>
            </a:r>
            <a:endParaRPr b="1"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94" name="Google Shape;394;p32"/>
          <p:cNvGrpSpPr/>
          <p:nvPr/>
        </p:nvGrpSpPr>
        <p:grpSpPr>
          <a:xfrm>
            <a:off x="4898026" y="207278"/>
            <a:ext cx="2592713" cy="2563662"/>
            <a:chOff x="-1568817" y="196345"/>
            <a:chExt cx="10033720" cy="9484504"/>
          </a:xfrm>
        </p:grpSpPr>
        <p:sp>
          <p:nvSpPr>
            <p:cNvPr id="395" name="Google Shape;395;p32"/>
            <p:cNvSpPr/>
            <p:nvPr/>
          </p:nvSpPr>
          <p:spPr>
            <a:xfrm>
              <a:off x="1648337" y="6398602"/>
              <a:ext cx="266648" cy="144019"/>
            </a:xfrm>
            <a:custGeom>
              <a:rect b="b" l="l" r="r" t="t"/>
              <a:pathLst>
                <a:path extrusionOk="0" h="3858" w="7143">
                  <a:moveTo>
                    <a:pt x="381" y="738"/>
                  </a:moveTo>
                  <a:lnTo>
                    <a:pt x="1952" y="1691"/>
                  </a:lnTo>
                  <a:lnTo>
                    <a:pt x="4000" y="2477"/>
                  </a:lnTo>
                  <a:lnTo>
                    <a:pt x="5548" y="3525"/>
                  </a:lnTo>
                  <a:lnTo>
                    <a:pt x="7143" y="3858"/>
                  </a:lnTo>
                  <a:lnTo>
                    <a:pt x="6762" y="2763"/>
                  </a:lnTo>
                  <a:lnTo>
                    <a:pt x="3810" y="1215"/>
                  </a:lnTo>
                  <a:lnTo>
                    <a:pt x="1905" y="96"/>
                  </a:lnTo>
                  <a:lnTo>
                    <a:pt x="690" y="0"/>
                  </a:lnTo>
                  <a:lnTo>
                    <a:pt x="0" y="357"/>
                  </a:lnTo>
                  <a:lnTo>
                    <a:pt x="381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396" name="Google Shape;396;p32"/>
            <p:cNvSpPr/>
            <p:nvPr/>
          </p:nvSpPr>
          <p:spPr>
            <a:xfrm>
              <a:off x="4471511" y="6804229"/>
              <a:ext cx="300878" cy="154286"/>
            </a:xfrm>
            <a:custGeom>
              <a:rect b="b" l="l" r="r" t="t"/>
              <a:pathLst>
                <a:path extrusionOk="0" h="3810" w="7430">
                  <a:moveTo>
                    <a:pt x="7430" y="0"/>
                  </a:moveTo>
                  <a:lnTo>
                    <a:pt x="1891" y="3335"/>
                  </a:lnTo>
                  <a:lnTo>
                    <a:pt x="0" y="3810"/>
                  </a:lnTo>
                  <a:lnTo>
                    <a:pt x="5430" y="5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7" name="Google Shape;397;p32"/>
            <p:cNvSpPr/>
            <p:nvPr/>
          </p:nvSpPr>
          <p:spPr>
            <a:xfrm>
              <a:off x="1997837" y="4556076"/>
              <a:ext cx="4599362" cy="3205893"/>
            </a:xfrm>
            <a:custGeom>
              <a:rect b="b" l="l" r="r" t="t"/>
              <a:pathLst>
                <a:path extrusionOk="0" h="26308" w="37743">
                  <a:moveTo>
                    <a:pt x="29412" y="1212"/>
                  </a:moveTo>
                  <a:cubicBezTo>
                    <a:pt x="29435" y="1212"/>
                    <a:pt x="29459" y="1212"/>
                    <a:pt x="29489" y="1218"/>
                  </a:cubicBezTo>
                  <a:cubicBezTo>
                    <a:pt x="29465" y="1218"/>
                    <a:pt x="29435" y="1218"/>
                    <a:pt x="29412" y="1212"/>
                  </a:cubicBezTo>
                  <a:close/>
                  <a:moveTo>
                    <a:pt x="29073" y="1218"/>
                  </a:moveTo>
                  <a:cubicBezTo>
                    <a:pt x="29055" y="1218"/>
                    <a:pt x="29043" y="1218"/>
                    <a:pt x="29026" y="1230"/>
                  </a:cubicBezTo>
                  <a:cubicBezTo>
                    <a:pt x="29037" y="1218"/>
                    <a:pt x="29049" y="1218"/>
                    <a:pt x="29073" y="1218"/>
                  </a:cubicBezTo>
                  <a:close/>
                  <a:moveTo>
                    <a:pt x="29643" y="1236"/>
                  </a:moveTo>
                  <a:cubicBezTo>
                    <a:pt x="29667" y="1236"/>
                    <a:pt x="29679" y="1236"/>
                    <a:pt x="29702" y="1242"/>
                  </a:cubicBezTo>
                  <a:cubicBezTo>
                    <a:pt x="29691" y="1242"/>
                    <a:pt x="29661" y="1236"/>
                    <a:pt x="29637" y="1236"/>
                  </a:cubicBezTo>
                  <a:close/>
                  <a:moveTo>
                    <a:pt x="30706" y="1533"/>
                  </a:moveTo>
                  <a:cubicBezTo>
                    <a:pt x="30730" y="1538"/>
                    <a:pt x="30742" y="1556"/>
                    <a:pt x="30765" y="1562"/>
                  </a:cubicBezTo>
                  <a:cubicBezTo>
                    <a:pt x="30742" y="1556"/>
                    <a:pt x="30730" y="1544"/>
                    <a:pt x="30706" y="1533"/>
                  </a:cubicBezTo>
                  <a:close/>
                  <a:moveTo>
                    <a:pt x="30950" y="1644"/>
                  </a:moveTo>
                  <a:cubicBezTo>
                    <a:pt x="30952" y="1644"/>
                    <a:pt x="30958" y="1651"/>
                    <a:pt x="30967" y="1651"/>
                  </a:cubicBezTo>
                  <a:cubicBezTo>
                    <a:pt x="30955" y="1651"/>
                    <a:pt x="30949" y="1645"/>
                    <a:pt x="30949" y="1645"/>
                  </a:cubicBezTo>
                  <a:cubicBezTo>
                    <a:pt x="30949" y="1644"/>
                    <a:pt x="30950" y="1644"/>
                    <a:pt x="30950" y="1644"/>
                  </a:cubicBezTo>
                  <a:close/>
                  <a:moveTo>
                    <a:pt x="16704" y="9703"/>
                  </a:moveTo>
                  <a:cubicBezTo>
                    <a:pt x="16705" y="9703"/>
                    <a:pt x="16705" y="9703"/>
                    <a:pt x="16705" y="9703"/>
                  </a:cubicBezTo>
                  <a:lnTo>
                    <a:pt x="16705" y="9703"/>
                  </a:lnTo>
                  <a:cubicBezTo>
                    <a:pt x="16703" y="9703"/>
                    <a:pt x="16701" y="9703"/>
                    <a:pt x="16698" y="9703"/>
                  </a:cubicBezTo>
                  <a:close/>
                  <a:moveTo>
                    <a:pt x="35765" y="9484"/>
                  </a:moveTo>
                  <a:cubicBezTo>
                    <a:pt x="35765" y="9561"/>
                    <a:pt x="35765" y="9644"/>
                    <a:pt x="35759" y="9721"/>
                  </a:cubicBezTo>
                  <a:cubicBezTo>
                    <a:pt x="35759" y="9644"/>
                    <a:pt x="35765" y="9561"/>
                    <a:pt x="35765" y="9484"/>
                  </a:cubicBezTo>
                  <a:close/>
                  <a:moveTo>
                    <a:pt x="17435" y="9887"/>
                  </a:moveTo>
                  <a:lnTo>
                    <a:pt x="17435" y="9887"/>
                  </a:lnTo>
                  <a:cubicBezTo>
                    <a:pt x="17458" y="9899"/>
                    <a:pt x="17476" y="9905"/>
                    <a:pt x="17506" y="9917"/>
                  </a:cubicBezTo>
                  <a:cubicBezTo>
                    <a:pt x="17488" y="9911"/>
                    <a:pt x="17458" y="9905"/>
                    <a:pt x="17435" y="9887"/>
                  </a:cubicBezTo>
                  <a:close/>
                  <a:moveTo>
                    <a:pt x="35753" y="9822"/>
                  </a:moveTo>
                  <a:cubicBezTo>
                    <a:pt x="35753" y="9869"/>
                    <a:pt x="35753" y="9911"/>
                    <a:pt x="35747" y="9953"/>
                  </a:cubicBezTo>
                  <a:cubicBezTo>
                    <a:pt x="35747" y="9911"/>
                    <a:pt x="35753" y="9869"/>
                    <a:pt x="35753" y="9822"/>
                  </a:cubicBezTo>
                  <a:close/>
                  <a:moveTo>
                    <a:pt x="35539" y="10980"/>
                  </a:moveTo>
                  <a:lnTo>
                    <a:pt x="35525" y="11019"/>
                  </a:lnTo>
                  <a:lnTo>
                    <a:pt x="35525" y="11019"/>
                  </a:lnTo>
                  <a:cubicBezTo>
                    <a:pt x="35529" y="11006"/>
                    <a:pt x="35533" y="10992"/>
                    <a:pt x="35539" y="10980"/>
                  </a:cubicBezTo>
                  <a:close/>
                  <a:moveTo>
                    <a:pt x="35468" y="11176"/>
                  </a:moveTo>
                  <a:cubicBezTo>
                    <a:pt x="35462" y="11194"/>
                    <a:pt x="35450" y="11223"/>
                    <a:pt x="35438" y="11247"/>
                  </a:cubicBezTo>
                  <a:cubicBezTo>
                    <a:pt x="35437" y="11248"/>
                    <a:pt x="35436" y="11250"/>
                    <a:pt x="35435" y="11252"/>
                  </a:cubicBezTo>
                  <a:lnTo>
                    <a:pt x="35435" y="11252"/>
                  </a:lnTo>
                  <a:cubicBezTo>
                    <a:pt x="35446" y="11227"/>
                    <a:pt x="35459" y="11199"/>
                    <a:pt x="35468" y="11176"/>
                  </a:cubicBezTo>
                  <a:close/>
                  <a:moveTo>
                    <a:pt x="35377" y="11382"/>
                  </a:moveTo>
                  <a:cubicBezTo>
                    <a:pt x="35366" y="11400"/>
                    <a:pt x="35356" y="11420"/>
                    <a:pt x="35343" y="11437"/>
                  </a:cubicBezTo>
                  <a:cubicBezTo>
                    <a:pt x="35352" y="11415"/>
                    <a:pt x="35364" y="11400"/>
                    <a:pt x="35377" y="11382"/>
                  </a:cubicBezTo>
                  <a:close/>
                  <a:moveTo>
                    <a:pt x="35076" y="11841"/>
                  </a:moveTo>
                  <a:cubicBezTo>
                    <a:pt x="35064" y="11865"/>
                    <a:pt x="35047" y="11876"/>
                    <a:pt x="35035" y="11900"/>
                  </a:cubicBezTo>
                  <a:cubicBezTo>
                    <a:pt x="35023" y="11900"/>
                    <a:pt x="35023" y="11900"/>
                    <a:pt x="35017" y="11906"/>
                  </a:cubicBezTo>
                  <a:cubicBezTo>
                    <a:pt x="35035" y="11882"/>
                    <a:pt x="35053" y="11865"/>
                    <a:pt x="35076" y="11841"/>
                  </a:cubicBezTo>
                  <a:close/>
                  <a:moveTo>
                    <a:pt x="34958" y="11977"/>
                  </a:moveTo>
                  <a:lnTo>
                    <a:pt x="34958" y="11977"/>
                  </a:lnTo>
                  <a:cubicBezTo>
                    <a:pt x="34946" y="11989"/>
                    <a:pt x="34929" y="12011"/>
                    <a:pt x="34907" y="12023"/>
                  </a:cubicBezTo>
                  <a:lnTo>
                    <a:pt x="34907" y="12023"/>
                  </a:lnTo>
                  <a:cubicBezTo>
                    <a:pt x="34925" y="12007"/>
                    <a:pt x="34937" y="11988"/>
                    <a:pt x="34958" y="11977"/>
                  </a:cubicBezTo>
                  <a:close/>
                  <a:moveTo>
                    <a:pt x="34833" y="12102"/>
                  </a:moveTo>
                  <a:cubicBezTo>
                    <a:pt x="34815" y="12114"/>
                    <a:pt x="34803" y="12126"/>
                    <a:pt x="34785" y="12138"/>
                  </a:cubicBezTo>
                  <a:cubicBezTo>
                    <a:pt x="34785" y="12138"/>
                    <a:pt x="34779" y="12138"/>
                    <a:pt x="34779" y="12144"/>
                  </a:cubicBezTo>
                  <a:cubicBezTo>
                    <a:pt x="34797" y="12132"/>
                    <a:pt x="34815" y="12114"/>
                    <a:pt x="34833" y="12102"/>
                  </a:cubicBezTo>
                  <a:close/>
                  <a:moveTo>
                    <a:pt x="34690" y="12203"/>
                  </a:moveTo>
                  <a:cubicBezTo>
                    <a:pt x="34678" y="12215"/>
                    <a:pt x="34667" y="12227"/>
                    <a:pt x="34655" y="12233"/>
                  </a:cubicBezTo>
                  <a:cubicBezTo>
                    <a:pt x="34655" y="12234"/>
                    <a:pt x="34655" y="12236"/>
                    <a:pt x="34654" y="12238"/>
                  </a:cubicBezTo>
                  <a:lnTo>
                    <a:pt x="34654" y="12238"/>
                  </a:lnTo>
                  <a:cubicBezTo>
                    <a:pt x="34670" y="12226"/>
                    <a:pt x="34682" y="12216"/>
                    <a:pt x="34690" y="12203"/>
                  </a:cubicBezTo>
                  <a:close/>
                  <a:moveTo>
                    <a:pt x="34654" y="12238"/>
                  </a:moveTo>
                  <a:cubicBezTo>
                    <a:pt x="34649" y="12242"/>
                    <a:pt x="34643" y="12246"/>
                    <a:pt x="34637" y="12250"/>
                  </a:cubicBezTo>
                  <a:cubicBezTo>
                    <a:pt x="34647" y="12250"/>
                    <a:pt x="34653" y="12246"/>
                    <a:pt x="34654" y="12238"/>
                  </a:cubicBezTo>
                  <a:close/>
                  <a:moveTo>
                    <a:pt x="6611" y="17145"/>
                  </a:moveTo>
                  <a:cubicBezTo>
                    <a:pt x="6619" y="17145"/>
                    <a:pt x="6628" y="17146"/>
                    <a:pt x="6640" y="17149"/>
                  </a:cubicBezTo>
                  <a:lnTo>
                    <a:pt x="6592" y="17149"/>
                  </a:lnTo>
                  <a:cubicBezTo>
                    <a:pt x="6598" y="17146"/>
                    <a:pt x="6604" y="17145"/>
                    <a:pt x="6611" y="17145"/>
                  </a:cubicBezTo>
                  <a:close/>
                  <a:moveTo>
                    <a:pt x="6746" y="17155"/>
                  </a:moveTo>
                  <a:cubicBezTo>
                    <a:pt x="6752" y="17155"/>
                    <a:pt x="6764" y="17155"/>
                    <a:pt x="6782" y="17161"/>
                  </a:cubicBezTo>
                  <a:cubicBezTo>
                    <a:pt x="6770" y="17161"/>
                    <a:pt x="6752" y="17161"/>
                    <a:pt x="6740" y="17155"/>
                  </a:cubicBezTo>
                  <a:close/>
                  <a:moveTo>
                    <a:pt x="7150" y="17245"/>
                  </a:moveTo>
                  <a:cubicBezTo>
                    <a:pt x="7155" y="17245"/>
                    <a:pt x="7161" y="17247"/>
                    <a:pt x="7168" y="17250"/>
                  </a:cubicBezTo>
                  <a:cubicBezTo>
                    <a:pt x="7163" y="17250"/>
                    <a:pt x="7158" y="17246"/>
                    <a:pt x="7150" y="17245"/>
                  </a:cubicBezTo>
                  <a:close/>
                  <a:moveTo>
                    <a:pt x="22072" y="17250"/>
                  </a:moveTo>
                  <a:cubicBezTo>
                    <a:pt x="22072" y="17298"/>
                    <a:pt x="22072" y="17333"/>
                    <a:pt x="22066" y="17369"/>
                  </a:cubicBezTo>
                  <a:cubicBezTo>
                    <a:pt x="22066" y="17333"/>
                    <a:pt x="22072" y="17298"/>
                    <a:pt x="22072" y="17250"/>
                  </a:cubicBezTo>
                  <a:close/>
                  <a:moveTo>
                    <a:pt x="7590" y="17422"/>
                  </a:moveTo>
                  <a:cubicBezTo>
                    <a:pt x="7601" y="17422"/>
                    <a:pt x="7601" y="17428"/>
                    <a:pt x="7607" y="17428"/>
                  </a:cubicBezTo>
                  <a:cubicBezTo>
                    <a:pt x="7601" y="17428"/>
                    <a:pt x="7601" y="17428"/>
                    <a:pt x="7590" y="17422"/>
                  </a:cubicBezTo>
                  <a:close/>
                  <a:moveTo>
                    <a:pt x="21931" y="18127"/>
                  </a:moveTo>
                  <a:cubicBezTo>
                    <a:pt x="21927" y="18140"/>
                    <a:pt x="21924" y="18154"/>
                    <a:pt x="21918" y="18171"/>
                  </a:cubicBezTo>
                  <a:cubicBezTo>
                    <a:pt x="21922" y="18159"/>
                    <a:pt x="21925" y="18143"/>
                    <a:pt x="21931" y="18127"/>
                  </a:cubicBezTo>
                  <a:close/>
                  <a:moveTo>
                    <a:pt x="21888" y="18266"/>
                  </a:moveTo>
                  <a:cubicBezTo>
                    <a:pt x="21886" y="18273"/>
                    <a:pt x="21884" y="18280"/>
                    <a:pt x="21881" y="18287"/>
                  </a:cubicBezTo>
                  <a:lnTo>
                    <a:pt x="21881" y="18287"/>
                  </a:lnTo>
                  <a:lnTo>
                    <a:pt x="21888" y="18266"/>
                  </a:lnTo>
                  <a:close/>
                  <a:moveTo>
                    <a:pt x="21811" y="18472"/>
                  </a:moveTo>
                  <a:cubicBezTo>
                    <a:pt x="21807" y="18483"/>
                    <a:pt x="21802" y="18496"/>
                    <a:pt x="21796" y="18509"/>
                  </a:cubicBezTo>
                  <a:lnTo>
                    <a:pt x="21796" y="18509"/>
                  </a:lnTo>
                  <a:cubicBezTo>
                    <a:pt x="21801" y="18497"/>
                    <a:pt x="21806" y="18484"/>
                    <a:pt x="21811" y="18472"/>
                  </a:cubicBezTo>
                  <a:close/>
                  <a:moveTo>
                    <a:pt x="21793" y="18516"/>
                  </a:moveTo>
                  <a:cubicBezTo>
                    <a:pt x="21793" y="18519"/>
                    <a:pt x="21791" y="18529"/>
                    <a:pt x="21781" y="18539"/>
                  </a:cubicBezTo>
                  <a:cubicBezTo>
                    <a:pt x="21786" y="18531"/>
                    <a:pt x="21790" y="18523"/>
                    <a:pt x="21793" y="18516"/>
                  </a:cubicBezTo>
                  <a:close/>
                  <a:moveTo>
                    <a:pt x="21746" y="18604"/>
                  </a:moveTo>
                  <a:cubicBezTo>
                    <a:pt x="21740" y="18628"/>
                    <a:pt x="21722" y="18658"/>
                    <a:pt x="21710" y="18675"/>
                  </a:cubicBezTo>
                  <a:cubicBezTo>
                    <a:pt x="21722" y="18652"/>
                    <a:pt x="21734" y="18634"/>
                    <a:pt x="21746" y="18604"/>
                  </a:cubicBezTo>
                  <a:close/>
                  <a:moveTo>
                    <a:pt x="21573" y="18895"/>
                  </a:moveTo>
                  <a:cubicBezTo>
                    <a:pt x="21568" y="18905"/>
                    <a:pt x="21563" y="18920"/>
                    <a:pt x="21551" y="18927"/>
                  </a:cubicBezTo>
                  <a:lnTo>
                    <a:pt x="21551" y="18927"/>
                  </a:lnTo>
                  <a:cubicBezTo>
                    <a:pt x="21558" y="18918"/>
                    <a:pt x="21566" y="18906"/>
                    <a:pt x="21573" y="18895"/>
                  </a:cubicBezTo>
                  <a:close/>
                  <a:moveTo>
                    <a:pt x="21544" y="18936"/>
                  </a:moveTo>
                  <a:cubicBezTo>
                    <a:pt x="21544" y="18943"/>
                    <a:pt x="21543" y="18943"/>
                    <a:pt x="21538" y="18943"/>
                  </a:cubicBezTo>
                  <a:cubicBezTo>
                    <a:pt x="21540" y="18941"/>
                    <a:pt x="21542" y="18938"/>
                    <a:pt x="21544" y="18936"/>
                  </a:cubicBezTo>
                  <a:close/>
                  <a:moveTo>
                    <a:pt x="21478" y="19032"/>
                  </a:moveTo>
                  <a:cubicBezTo>
                    <a:pt x="21467" y="19049"/>
                    <a:pt x="21449" y="19073"/>
                    <a:pt x="21437" y="19085"/>
                  </a:cubicBezTo>
                  <a:lnTo>
                    <a:pt x="21425" y="19091"/>
                  </a:lnTo>
                  <a:cubicBezTo>
                    <a:pt x="21443" y="19079"/>
                    <a:pt x="21455" y="19055"/>
                    <a:pt x="21478" y="19032"/>
                  </a:cubicBezTo>
                  <a:close/>
                  <a:moveTo>
                    <a:pt x="21349" y="19173"/>
                  </a:moveTo>
                  <a:lnTo>
                    <a:pt x="21330" y="19192"/>
                  </a:lnTo>
                  <a:cubicBezTo>
                    <a:pt x="21330" y="19192"/>
                    <a:pt x="21329" y="19192"/>
                    <a:pt x="21328" y="19192"/>
                  </a:cubicBezTo>
                  <a:lnTo>
                    <a:pt x="21328" y="19192"/>
                  </a:lnTo>
                  <a:cubicBezTo>
                    <a:pt x="21334" y="19186"/>
                    <a:pt x="21341" y="19180"/>
                    <a:pt x="21349" y="19173"/>
                  </a:cubicBezTo>
                  <a:close/>
                  <a:moveTo>
                    <a:pt x="21265" y="19263"/>
                  </a:moveTo>
                  <a:cubicBezTo>
                    <a:pt x="21248" y="19269"/>
                    <a:pt x="21237" y="19284"/>
                    <a:pt x="21222" y="19295"/>
                  </a:cubicBezTo>
                  <a:lnTo>
                    <a:pt x="21222" y="19295"/>
                  </a:lnTo>
                  <a:cubicBezTo>
                    <a:pt x="21220" y="19295"/>
                    <a:pt x="21219" y="19294"/>
                    <a:pt x="21219" y="19294"/>
                  </a:cubicBezTo>
                  <a:cubicBezTo>
                    <a:pt x="21217" y="19294"/>
                    <a:pt x="21217" y="19296"/>
                    <a:pt x="21217" y="19299"/>
                  </a:cubicBezTo>
                  <a:cubicBezTo>
                    <a:pt x="21219" y="19298"/>
                    <a:pt x="21220" y="19297"/>
                    <a:pt x="21222" y="19295"/>
                  </a:cubicBezTo>
                  <a:lnTo>
                    <a:pt x="21222" y="19295"/>
                  </a:lnTo>
                  <a:cubicBezTo>
                    <a:pt x="21224" y="19296"/>
                    <a:pt x="21226" y="19297"/>
                    <a:pt x="21229" y="19299"/>
                  </a:cubicBezTo>
                  <a:lnTo>
                    <a:pt x="21265" y="19263"/>
                  </a:lnTo>
                  <a:close/>
                  <a:moveTo>
                    <a:pt x="21146" y="19358"/>
                  </a:moveTo>
                  <a:lnTo>
                    <a:pt x="21146" y="19358"/>
                  </a:lnTo>
                  <a:cubicBezTo>
                    <a:pt x="21141" y="19362"/>
                    <a:pt x="21137" y="19364"/>
                    <a:pt x="21133" y="19367"/>
                  </a:cubicBezTo>
                  <a:lnTo>
                    <a:pt x="21133" y="19367"/>
                  </a:lnTo>
                  <a:cubicBezTo>
                    <a:pt x="21137" y="19364"/>
                    <a:pt x="21141" y="19362"/>
                    <a:pt x="21146" y="19358"/>
                  </a:cubicBezTo>
                  <a:close/>
                  <a:moveTo>
                    <a:pt x="21133" y="19367"/>
                  </a:moveTo>
                  <a:cubicBezTo>
                    <a:pt x="21119" y="19377"/>
                    <a:pt x="21107" y="19383"/>
                    <a:pt x="21098" y="19393"/>
                  </a:cubicBezTo>
                  <a:lnTo>
                    <a:pt x="21098" y="19393"/>
                  </a:lnTo>
                  <a:cubicBezTo>
                    <a:pt x="21104" y="19388"/>
                    <a:pt x="21112" y="19386"/>
                    <a:pt x="21116" y="19382"/>
                  </a:cubicBezTo>
                  <a:cubicBezTo>
                    <a:pt x="21120" y="19378"/>
                    <a:pt x="21125" y="19373"/>
                    <a:pt x="21133" y="19367"/>
                  </a:cubicBezTo>
                  <a:close/>
                  <a:moveTo>
                    <a:pt x="21098" y="19393"/>
                  </a:moveTo>
                  <a:cubicBezTo>
                    <a:pt x="21096" y="19394"/>
                    <a:pt x="21094" y="19397"/>
                    <a:pt x="21092" y="19400"/>
                  </a:cubicBezTo>
                  <a:cubicBezTo>
                    <a:pt x="21094" y="19397"/>
                    <a:pt x="21096" y="19395"/>
                    <a:pt x="21098" y="19393"/>
                  </a:cubicBezTo>
                  <a:close/>
                  <a:moveTo>
                    <a:pt x="2615" y="21016"/>
                  </a:moveTo>
                  <a:cubicBezTo>
                    <a:pt x="2618" y="21016"/>
                    <a:pt x="2623" y="21018"/>
                    <a:pt x="2626" y="21021"/>
                  </a:cubicBezTo>
                  <a:lnTo>
                    <a:pt x="2614" y="21021"/>
                  </a:lnTo>
                  <a:cubicBezTo>
                    <a:pt x="2611" y="21018"/>
                    <a:pt x="2612" y="21016"/>
                    <a:pt x="2615" y="21016"/>
                  </a:cubicBezTo>
                  <a:close/>
                  <a:moveTo>
                    <a:pt x="2701" y="21027"/>
                  </a:moveTo>
                  <a:cubicBezTo>
                    <a:pt x="2707" y="21027"/>
                    <a:pt x="2711" y="21033"/>
                    <a:pt x="2715" y="21033"/>
                  </a:cubicBezTo>
                  <a:lnTo>
                    <a:pt x="2691" y="21033"/>
                  </a:lnTo>
                  <a:cubicBezTo>
                    <a:pt x="2695" y="21029"/>
                    <a:pt x="2698" y="21027"/>
                    <a:pt x="2701" y="21027"/>
                  </a:cubicBezTo>
                  <a:close/>
                  <a:moveTo>
                    <a:pt x="2774" y="21039"/>
                  </a:moveTo>
                  <a:cubicBezTo>
                    <a:pt x="2792" y="21039"/>
                    <a:pt x="2798" y="21045"/>
                    <a:pt x="2804" y="21045"/>
                  </a:cubicBezTo>
                  <a:cubicBezTo>
                    <a:pt x="2798" y="21045"/>
                    <a:pt x="2792" y="21045"/>
                    <a:pt x="2774" y="21039"/>
                  </a:cubicBezTo>
                  <a:close/>
                  <a:moveTo>
                    <a:pt x="2121" y="21122"/>
                  </a:moveTo>
                  <a:cubicBezTo>
                    <a:pt x="2121" y="21122"/>
                    <a:pt x="2115" y="21122"/>
                    <a:pt x="2115" y="21128"/>
                  </a:cubicBezTo>
                  <a:cubicBezTo>
                    <a:pt x="2115" y="21122"/>
                    <a:pt x="2115" y="21122"/>
                    <a:pt x="2121" y="21122"/>
                  </a:cubicBezTo>
                  <a:close/>
                  <a:moveTo>
                    <a:pt x="565" y="22440"/>
                  </a:moveTo>
                  <a:cubicBezTo>
                    <a:pt x="565" y="22440"/>
                    <a:pt x="553" y="22446"/>
                    <a:pt x="547" y="22446"/>
                  </a:cubicBezTo>
                  <a:cubicBezTo>
                    <a:pt x="553" y="22440"/>
                    <a:pt x="565" y="22440"/>
                    <a:pt x="565" y="22440"/>
                  </a:cubicBezTo>
                  <a:close/>
                  <a:moveTo>
                    <a:pt x="10743" y="22784"/>
                  </a:moveTo>
                  <a:cubicBezTo>
                    <a:pt x="10749" y="22820"/>
                    <a:pt x="10749" y="22844"/>
                    <a:pt x="10737" y="22868"/>
                  </a:cubicBezTo>
                  <a:cubicBezTo>
                    <a:pt x="10737" y="22838"/>
                    <a:pt x="10743" y="22808"/>
                    <a:pt x="10743" y="22784"/>
                  </a:cubicBezTo>
                  <a:close/>
                  <a:moveTo>
                    <a:pt x="10731" y="22963"/>
                  </a:moveTo>
                  <a:cubicBezTo>
                    <a:pt x="10731" y="22980"/>
                    <a:pt x="10731" y="23004"/>
                    <a:pt x="10725" y="23028"/>
                  </a:cubicBezTo>
                  <a:cubicBezTo>
                    <a:pt x="10725" y="23004"/>
                    <a:pt x="10731" y="22980"/>
                    <a:pt x="10731" y="22963"/>
                  </a:cubicBezTo>
                  <a:close/>
                  <a:moveTo>
                    <a:pt x="10713" y="23117"/>
                  </a:moveTo>
                  <a:cubicBezTo>
                    <a:pt x="10713" y="23141"/>
                    <a:pt x="10707" y="23159"/>
                    <a:pt x="10707" y="23176"/>
                  </a:cubicBezTo>
                  <a:cubicBezTo>
                    <a:pt x="10705" y="23179"/>
                    <a:pt x="10703" y="23181"/>
                    <a:pt x="10702" y="23183"/>
                  </a:cubicBezTo>
                  <a:lnTo>
                    <a:pt x="10702" y="23183"/>
                  </a:lnTo>
                  <a:cubicBezTo>
                    <a:pt x="10707" y="23162"/>
                    <a:pt x="10707" y="23145"/>
                    <a:pt x="10713" y="23117"/>
                  </a:cubicBezTo>
                  <a:close/>
                  <a:moveTo>
                    <a:pt x="10677" y="23265"/>
                  </a:moveTo>
                  <a:cubicBezTo>
                    <a:pt x="10677" y="23295"/>
                    <a:pt x="10671" y="23313"/>
                    <a:pt x="10665" y="23337"/>
                  </a:cubicBezTo>
                  <a:cubicBezTo>
                    <a:pt x="10671" y="23313"/>
                    <a:pt x="10671" y="23295"/>
                    <a:pt x="10677" y="23265"/>
                  </a:cubicBezTo>
                  <a:close/>
                  <a:moveTo>
                    <a:pt x="10606" y="23544"/>
                  </a:moveTo>
                  <a:cubicBezTo>
                    <a:pt x="10606" y="23562"/>
                    <a:pt x="10600" y="23574"/>
                    <a:pt x="10588" y="23592"/>
                  </a:cubicBezTo>
                  <a:cubicBezTo>
                    <a:pt x="10594" y="23574"/>
                    <a:pt x="10594" y="23562"/>
                    <a:pt x="10606" y="23544"/>
                  </a:cubicBezTo>
                  <a:close/>
                  <a:moveTo>
                    <a:pt x="10559" y="23675"/>
                  </a:moveTo>
                  <a:lnTo>
                    <a:pt x="10541" y="23717"/>
                  </a:lnTo>
                  <a:cubicBezTo>
                    <a:pt x="10541" y="23720"/>
                    <a:pt x="10537" y="23725"/>
                    <a:pt x="10534" y="23730"/>
                  </a:cubicBezTo>
                  <a:lnTo>
                    <a:pt x="10534" y="23730"/>
                  </a:lnTo>
                  <a:cubicBezTo>
                    <a:pt x="10543" y="23710"/>
                    <a:pt x="10548" y="23690"/>
                    <a:pt x="10559" y="23675"/>
                  </a:cubicBezTo>
                  <a:close/>
                  <a:moveTo>
                    <a:pt x="10303" y="24109"/>
                  </a:moveTo>
                  <a:lnTo>
                    <a:pt x="10303" y="24109"/>
                  </a:lnTo>
                  <a:cubicBezTo>
                    <a:pt x="10291" y="24126"/>
                    <a:pt x="10279" y="24132"/>
                    <a:pt x="10274" y="24150"/>
                  </a:cubicBezTo>
                  <a:lnTo>
                    <a:pt x="10262" y="24156"/>
                  </a:lnTo>
                  <a:cubicBezTo>
                    <a:pt x="10279" y="24138"/>
                    <a:pt x="10285" y="24126"/>
                    <a:pt x="10303" y="24109"/>
                  </a:cubicBezTo>
                  <a:close/>
                  <a:moveTo>
                    <a:pt x="10226" y="24198"/>
                  </a:moveTo>
                  <a:lnTo>
                    <a:pt x="10226" y="24198"/>
                  </a:lnTo>
                  <a:cubicBezTo>
                    <a:pt x="10214" y="24204"/>
                    <a:pt x="10202" y="24221"/>
                    <a:pt x="10190" y="24245"/>
                  </a:cubicBezTo>
                  <a:lnTo>
                    <a:pt x="10196" y="24239"/>
                  </a:lnTo>
                  <a:cubicBezTo>
                    <a:pt x="10202" y="24221"/>
                    <a:pt x="10220" y="24215"/>
                    <a:pt x="10226" y="24198"/>
                  </a:cubicBezTo>
                  <a:close/>
                  <a:moveTo>
                    <a:pt x="10110" y="24306"/>
                  </a:moveTo>
                  <a:cubicBezTo>
                    <a:pt x="10109" y="24306"/>
                    <a:pt x="10107" y="24307"/>
                    <a:pt x="10107" y="24310"/>
                  </a:cubicBezTo>
                  <a:cubicBezTo>
                    <a:pt x="10110" y="24307"/>
                    <a:pt x="10110" y="24306"/>
                    <a:pt x="10110" y="24306"/>
                  </a:cubicBezTo>
                  <a:close/>
                  <a:moveTo>
                    <a:pt x="10137" y="24281"/>
                  </a:moveTo>
                  <a:lnTo>
                    <a:pt x="10107" y="24310"/>
                  </a:lnTo>
                  <a:cubicBezTo>
                    <a:pt x="10119" y="24305"/>
                    <a:pt x="10131" y="24287"/>
                    <a:pt x="10137" y="24281"/>
                  </a:cubicBezTo>
                  <a:close/>
                  <a:moveTo>
                    <a:pt x="10054" y="24346"/>
                  </a:moveTo>
                  <a:lnTo>
                    <a:pt x="10031" y="24369"/>
                  </a:lnTo>
                  <a:lnTo>
                    <a:pt x="10031" y="24369"/>
                  </a:lnTo>
                  <a:cubicBezTo>
                    <a:pt x="10039" y="24364"/>
                    <a:pt x="10046" y="24357"/>
                    <a:pt x="10054" y="24346"/>
                  </a:cubicBezTo>
                  <a:close/>
                  <a:moveTo>
                    <a:pt x="10031" y="24369"/>
                  </a:moveTo>
                  <a:cubicBezTo>
                    <a:pt x="10027" y="24371"/>
                    <a:pt x="10023" y="24374"/>
                    <a:pt x="10018" y="24376"/>
                  </a:cubicBezTo>
                  <a:cubicBezTo>
                    <a:pt x="10018" y="24376"/>
                    <a:pt x="10024" y="24376"/>
                    <a:pt x="10030" y="24370"/>
                  </a:cubicBezTo>
                  <a:lnTo>
                    <a:pt x="10031" y="24369"/>
                  </a:lnTo>
                  <a:close/>
                  <a:moveTo>
                    <a:pt x="9911" y="24382"/>
                  </a:moveTo>
                  <a:lnTo>
                    <a:pt x="9882" y="24400"/>
                  </a:lnTo>
                  <a:cubicBezTo>
                    <a:pt x="9892" y="24396"/>
                    <a:pt x="9902" y="24389"/>
                    <a:pt x="9911" y="24382"/>
                  </a:cubicBezTo>
                  <a:close/>
                  <a:moveTo>
                    <a:pt x="5125" y="24673"/>
                  </a:moveTo>
                  <a:cubicBezTo>
                    <a:pt x="5125" y="24691"/>
                    <a:pt x="5125" y="24714"/>
                    <a:pt x="5119" y="24726"/>
                  </a:cubicBezTo>
                  <a:cubicBezTo>
                    <a:pt x="5119" y="24714"/>
                    <a:pt x="5125" y="24691"/>
                    <a:pt x="5125" y="24673"/>
                  </a:cubicBezTo>
                  <a:close/>
                  <a:moveTo>
                    <a:pt x="5036" y="25017"/>
                  </a:moveTo>
                  <a:lnTo>
                    <a:pt x="5036" y="25017"/>
                  </a:lnTo>
                  <a:cubicBezTo>
                    <a:pt x="5035" y="25020"/>
                    <a:pt x="5033" y="25023"/>
                    <a:pt x="5032" y="25026"/>
                  </a:cubicBezTo>
                  <a:lnTo>
                    <a:pt x="5032" y="25026"/>
                  </a:lnTo>
                  <a:cubicBezTo>
                    <a:pt x="5033" y="25022"/>
                    <a:pt x="5034" y="25019"/>
                    <a:pt x="5036" y="25017"/>
                  </a:cubicBezTo>
                  <a:close/>
                  <a:moveTo>
                    <a:pt x="4962" y="25172"/>
                  </a:moveTo>
                  <a:cubicBezTo>
                    <a:pt x="4958" y="25178"/>
                    <a:pt x="4954" y="25186"/>
                    <a:pt x="4947" y="25195"/>
                  </a:cubicBezTo>
                  <a:cubicBezTo>
                    <a:pt x="4951" y="25184"/>
                    <a:pt x="4957" y="25178"/>
                    <a:pt x="4962" y="25172"/>
                  </a:cubicBezTo>
                  <a:close/>
                  <a:moveTo>
                    <a:pt x="4882" y="25284"/>
                  </a:moveTo>
                  <a:cubicBezTo>
                    <a:pt x="4876" y="25290"/>
                    <a:pt x="4870" y="25296"/>
                    <a:pt x="4858" y="25314"/>
                  </a:cubicBezTo>
                  <a:cubicBezTo>
                    <a:pt x="4870" y="25308"/>
                    <a:pt x="4876" y="25290"/>
                    <a:pt x="4882" y="25284"/>
                  </a:cubicBezTo>
                  <a:close/>
                  <a:moveTo>
                    <a:pt x="4828" y="25338"/>
                  </a:moveTo>
                  <a:lnTo>
                    <a:pt x="4828" y="25338"/>
                  </a:lnTo>
                  <a:cubicBezTo>
                    <a:pt x="4823" y="25344"/>
                    <a:pt x="4817" y="25350"/>
                    <a:pt x="4811" y="25367"/>
                  </a:cubicBezTo>
                  <a:cubicBezTo>
                    <a:pt x="4817" y="25356"/>
                    <a:pt x="4823" y="25350"/>
                    <a:pt x="4828" y="25338"/>
                  </a:cubicBezTo>
                  <a:close/>
                  <a:moveTo>
                    <a:pt x="4787" y="25385"/>
                  </a:moveTo>
                  <a:cubicBezTo>
                    <a:pt x="4769" y="25391"/>
                    <a:pt x="4763" y="25403"/>
                    <a:pt x="4757" y="25409"/>
                  </a:cubicBezTo>
                  <a:cubicBezTo>
                    <a:pt x="4763" y="25403"/>
                    <a:pt x="4769" y="25397"/>
                    <a:pt x="4787" y="25385"/>
                  </a:cubicBezTo>
                  <a:close/>
                  <a:moveTo>
                    <a:pt x="4644" y="25427"/>
                  </a:moveTo>
                  <a:lnTo>
                    <a:pt x="4644" y="25427"/>
                  </a:lnTo>
                  <a:cubicBezTo>
                    <a:pt x="4639" y="25430"/>
                    <a:pt x="4633" y="25434"/>
                    <a:pt x="4627" y="25438"/>
                  </a:cubicBezTo>
                  <a:lnTo>
                    <a:pt x="4627" y="25438"/>
                  </a:lnTo>
                  <a:cubicBezTo>
                    <a:pt x="4636" y="25435"/>
                    <a:pt x="4640" y="25431"/>
                    <a:pt x="4644" y="25427"/>
                  </a:cubicBezTo>
                  <a:close/>
                  <a:moveTo>
                    <a:pt x="4728" y="25433"/>
                  </a:moveTo>
                  <a:lnTo>
                    <a:pt x="4728" y="25433"/>
                  </a:lnTo>
                  <a:cubicBezTo>
                    <a:pt x="4722" y="25439"/>
                    <a:pt x="4704" y="25445"/>
                    <a:pt x="4698" y="25456"/>
                  </a:cubicBezTo>
                  <a:cubicBezTo>
                    <a:pt x="4710" y="25445"/>
                    <a:pt x="4722" y="25439"/>
                    <a:pt x="4728" y="25433"/>
                  </a:cubicBezTo>
                  <a:close/>
                  <a:moveTo>
                    <a:pt x="31128" y="1"/>
                  </a:moveTo>
                  <a:cubicBezTo>
                    <a:pt x="31086" y="1"/>
                    <a:pt x="31044" y="1"/>
                    <a:pt x="31009" y="12"/>
                  </a:cubicBezTo>
                  <a:cubicBezTo>
                    <a:pt x="30979" y="12"/>
                    <a:pt x="30949" y="18"/>
                    <a:pt x="30926" y="18"/>
                  </a:cubicBezTo>
                  <a:cubicBezTo>
                    <a:pt x="30890" y="24"/>
                    <a:pt x="30854" y="24"/>
                    <a:pt x="30807" y="30"/>
                  </a:cubicBezTo>
                  <a:cubicBezTo>
                    <a:pt x="30777" y="42"/>
                    <a:pt x="30759" y="42"/>
                    <a:pt x="30730" y="48"/>
                  </a:cubicBezTo>
                  <a:lnTo>
                    <a:pt x="30617" y="72"/>
                  </a:lnTo>
                  <a:cubicBezTo>
                    <a:pt x="30593" y="78"/>
                    <a:pt x="30563" y="84"/>
                    <a:pt x="30540" y="90"/>
                  </a:cubicBezTo>
                  <a:cubicBezTo>
                    <a:pt x="30504" y="101"/>
                    <a:pt x="30468" y="113"/>
                    <a:pt x="30433" y="131"/>
                  </a:cubicBezTo>
                  <a:lnTo>
                    <a:pt x="30362" y="149"/>
                  </a:lnTo>
                  <a:cubicBezTo>
                    <a:pt x="30326" y="167"/>
                    <a:pt x="30284" y="179"/>
                    <a:pt x="30243" y="202"/>
                  </a:cubicBezTo>
                  <a:cubicBezTo>
                    <a:pt x="30225" y="208"/>
                    <a:pt x="30207" y="220"/>
                    <a:pt x="30183" y="226"/>
                  </a:cubicBezTo>
                  <a:cubicBezTo>
                    <a:pt x="30124" y="256"/>
                    <a:pt x="30077" y="286"/>
                    <a:pt x="30023" y="315"/>
                  </a:cubicBezTo>
                  <a:lnTo>
                    <a:pt x="28061" y="1495"/>
                  </a:lnTo>
                  <a:lnTo>
                    <a:pt x="28061" y="1495"/>
                  </a:lnTo>
                  <a:cubicBezTo>
                    <a:pt x="28062" y="1493"/>
                    <a:pt x="28064" y="1490"/>
                    <a:pt x="28064" y="1485"/>
                  </a:cubicBezTo>
                  <a:lnTo>
                    <a:pt x="28064" y="1485"/>
                  </a:lnTo>
                  <a:cubicBezTo>
                    <a:pt x="27535" y="1794"/>
                    <a:pt x="27149" y="2328"/>
                    <a:pt x="26941" y="3053"/>
                  </a:cubicBezTo>
                  <a:lnTo>
                    <a:pt x="15303" y="9929"/>
                  </a:lnTo>
                  <a:lnTo>
                    <a:pt x="15309" y="9929"/>
                  </a:lnTo>
                  <a:cubicBezTo>
                    <a:pt x="14638" y="10327"/>
                    <a:pt x="14204" y="11152"/>
                    <a:pt x="14181" y="12316"/>
                  </a:cubicBezTo>
                  <a:lnTo>
                    <a:pt x="5701" y="17310"/>
                  </a:lnTo>
                  <a:lnTo>
                    <a:pt x="5707" y="17310"/>
                  </a:lnTo>
                  <a:cubicBezTo>
                    <a:pt x="5179" y="17624"/>
                    <a:pt x="4858" y="18272"/>
                    <a:pt x="4858" y="19198"/>
                  </a:cubicBezTo>
                  <a:cubicBezTo>
                    <a:pt x="4858" y="19287"/>
                    <a:pt x="4870" y="19382"/>
                    <a:pt x="4876" y="19471"/>
                  </a:cubicBezTo>
                  <a:lnTo>
                    <a:pt x="2067" y="21104"/>
                  </a:lnTo>
                  <a:lnTo>
                    <a:pt x="2061" y="21104"/>
                  </a:lnTo>
                  <a:cubicBezTo>
                    <a:pt x="1842" y="21241"/>
                    <a:pt x="1675" y="21466"/>
                    <a:pt x="1592" y="21787"/>
                  </a:cubicBezTo>
                  <a:lnTo>
                    <a:pt x="452" y="22446"/>
                  </a:lnTo>
                  <a:lnTo>
                    <a:pt x="446" y="22446"/>
                  </a:lnTo>
                  <a:cubicBezTo>
                    <a:pt x="167" y="22612"/>
                    <a:pt x="1" y="22951"/>
                    <a:pt x="1" y="23444"/>
                  </a:cubicBezTo>
                  <a:cubicBezTo>
                    <a:pt x="7" y="24423"/>
                    <a:pt x="702" y="25617"/>
                    <a:pt x="1563" y="26098"/>
                  </a:cubicBezTo>
                  <a:cubicBezTo>
                    <a:pt x="1811" y="26240"/>
                    <a:pt x="2045" y="26307"/>
                    <a:pt x="2253" y="26307"/>
                  </a:cubicBezTo>
                  <a:cubicBezTo>
                    <a:pt x="2409" y="26307"/>
                    <a:pt x="2551" y="26270"/>
                    <a:pt x="2673" y="26199"/>
                  </a:cubicBezTo>
                  <a:lnTo>
                    <a:pt x="2661" y="26199"/>
                  </a:lnTo>
                  <a:lnTo>
                    <a:pt x="3819" y="25522"/>
                  </a:lnTo>
                  <a:cubicBezTo>
                    <a:pt x="3931" y="25551"/>
                    <a:pt x="4038" y="25565"/>
                    <a:pt x="4139" y="25565"/>
                  </a:cubicBezTo>
                  <a:cubicBezTo>
                    <a:pt x="4322" y="25565"/>
                    <a:pt x="4487" y="25520"/>
                    <a:pt x="4627" y="25438"/>
                  </a:cubicBezTo>
                  <a:lnTo>
                    <a:pt x="4627" y="25438"/>
                  </a:lnTo>
                  <a:cubicBezTo>
                    <a:pt x="4623" y="25438"/>
                    <a:pt x="4619" y="25439"/>
                    <a:pt x="4615" y="25439"/>
                  </a:cubicBezTo>
                  <a:lnTo>
                    <a:pt x="7293" y="23871"/>
                  </a:lnTo>
                  <a:cubicBezTo>
                    <a:pt x="7459" y="24002"/>
                    <a:pt x="7625" y="24109"/>
                    <a:pt x="7797" y="24210"/>
                  </a:cubicBezTo>
                  <a:cubicBezTo>
                    <a:pt x="8268" y="24475"/>
                    <a:pt x="8711" y="24601"/>
                    <a:pt x="9104" y="24601"/>
                  </a:cubicBezTo>
                  <a:cubicBezTo>
                    <a:pt x="9410" y="24601"/>
                    <a:pt x="9685" y="24524"/>
                    <a:pt x="9919" y="24376"/>
                  </a:cubicBezTo>
                  <a:lnTo>
                    <a:pt x="9919" y="24376"/>
                  </a:lnTo>
                  <a:cubicBezTo>
                    <a:pt x="9916" y="24378"/>
                    <a:pt x="9914" y="24380"/>
                    <a:pt x="9911" y="24382"/>
                  </a:cubicBezTo>
                  <a:lnTo>
                    <a:pt x="9911" y="24382"/>
                  </a:lnTo>
                  <a:lnTo>
                    <a:pt x="18456" y="19352"/>
                  </a:lnTo>
                  <a:cubicBezTo>
                    <a:pt x="18965" y="19595"/>
                    <a:pt x="19446" y="19710"/>
                    <a:pt x="19881" y="19710"/>
                  </a:cubicBezTo>
                  <a:cubicBezTo>
                    <a:pt x="20299" y="19710"/>
                    <a:pt x="20674" y="19603"/>
                    <a:pt x="20992" y="19400"/>
                  </a:cubicBezTo>
                  <a:lnTo>
                    <a:pt x="20992" y="19400"/>
                  </a:lnTo>
                  <a:cubicBezTo>
                    <a:pt x="20968" y="19412"/>
                    <a:pt x="20950" y="19429"/>
                    <a:pt x="20926" y="19435"/>
                  </a:cubicBezTo>
                  <a:lnTo>
                    <a:pt x="32594" y="12541"/>
                  </a:lnTo>
                  <a:cubicBezTo>
                    <a:pt x="32824" y="12591"/>
                    <a:pt x="33047" y="12616"/>
                    <a:pt x="33261" y="12616"/>
                  </a:cubicBezTo>
                  <a:cubicBezTo>
                    <a:pt x="33735" y="12616"/>
                    <a:pt x="34164" y="12494"/>
                    <a:pt x="34524" y="12256"/>
                  </a:cubicBezTo>
                  <a:lnTo>
                    <a:pt x="34524" y="12256"/>
                  </a:lnTo>
                  <a:lnTo>
                    <a:pt x="34459" y="12304"/>
                  </a:lnTo>
                  <a:lnTo>
                    <a:pt x="36424" y="11122"/>
                  </a:lnTo>
                  <a:lnTo>
                    <a:pt x="36561" y="11033"/>
                  </a:lnTo>
                  <a:cubicBezTo>
                    <a:pt x="36573" y="11027"/>
                    <a:pt x="36590" y="11009"/>
                    <a:pt x="36596" y="11004"/>
                  </a:cubicBezTo>
                  <a:lnTo>
                    <a:pt x="36685" y="10938"/>
                  </a:lnTo>
                  <a:cubicBezTo>
                    <a:pt x="36703" y="10920"/>
                    <a:pt x="36715" y="10914"/>
                    <a:pt x="36733" y="10897"/>
                  </a:cubicBezTo>
                  <a:cubicBezTo>
                    <a:pt x="36763" y="10879"/>
                    <a:pt x="36792" y="10849"/>
                    <a:pt x="36810" y="10825"/>
                  </a:cubicBezTo>
                  <a:cubicBezTo>
                    <a:pt x="36828" y="10819"/>
                    <a:pt x="36834" y="10802"/>
                    <a:pt x="36852" y="10790"/>
                  </a:cubicBezTo>
                  <a:cubicBezTo>
                    <a:pt x="36887" y="10748"/>
                    <a:pt x="36923" y="10713"/>
                    <a:pt x="36959" y="10671"/>
                  </a:cubicBezTo>
                  <a:cubicBezTo>
                    <a:pt x="36959" y="10659"/>
                    <a:pt x="36970" y="10659"/>
                    <a:pt x="36970" y="10653"/>
                  </a:cubicBezTo>
                  <a:cubicBezTo>
                    <a:pt x="36984" y="10658"/>
                    <a:pt x="36995" y="10661"/>
                    <a:pt x="37006" y="10661"/>
                  </a:cubicBezTo>
                  <a:cubicBezTo>
                    <a:pt x="37043" y="10661"/>
                    <a:pt x="37067" y="10631"/>
                    <a:pt x="37095" y="10594"/>
                  </a:cubicBezTo>
                  <a:cubicBezTo>
                    <a:pt x="37101" y="10582"/>
                    <a:pt x="37119" y="10564"/>
                    <a:pt x="37125" y="10552"/>
                  </a:cubicBezTo>
                  <a:cubicBezTo>
                    <a:pt x="37149" y="10523"/>
                    <a:pt x="37172" y="10481"/>
                    <a:pt x="37190" y="10451"/>
                  </a:cubicBezTo>
                  <a:cubicBezTo>
                    <a:pt x="37202" y="10439"/>
                    <a:pt x="37214" y="10422"/>
                    <a:pt x="37220" y="10404"/>
                  </a:cubicBezTo>
                  <a:lnTo>
                    <a:pt x="37291" y="10291"/>
                  </a:lnTo>
                  <a:lnTo>
                    <a:pt x="37309" y="10243"/>
                  </a:lnTo>
                  <a:cubicBezTo>
                    <a:pt x="37339" y="10196"/>
                    <a:pt x="37362" y="10143"/>
                    <a:pt x="37392" y="10083"/>
                  </a:cubicBezTo>
                  <a:cubicBezTo>
                    <a:pt x="37398" y="10077"/>
                    <a:pt x="37398" y="10065"/>
                    <a:pt x="37410" y="10053"/>
                  </a:cubicBezTo>
                  <a:cubicBezTo>
                    <a:pt x="37428" y="10006"/>
                    <a:pt x="37451" y="9958"/>
                    <a:pt x="37469" y="9911"/>
                  </a:cubicBezTo>
                  <a:cubicBezTo>
                    <a:pt x="37475" y="9887"/>
                    <a:pt x="37481" y="9875"/>
                    <a:pt x="37487" y="9852"/>
                  </a:cubicBezTo>
                  <a:cubicBezTo>
                    <a:pt x="37505" y="9810"/>
                    <a:pt x="37517" y="9768"/>
                    <a:pt x="37535" y="9727"/>
                  </a:cubicBezTo>
                  <a:lnTo>
                    <a:pt x="37558" y="9662"/>
                  </a:lnTo>
                  <a:cubicBezTo>
                    <a:pt x="37570" y="9614"/>
                    <a:pt x="37588" y="9572"/>
                    <a:pt x="37594" y="9519"/>
                  </a:cubicBezTo>
                  <a:cubicBezTo>
                    <a:pt x="37600" y="9501"/>
                    <a:pt x="37600" y="9483"/>
                    <a:pt x="37606" y="9466"/>
                  </a:cubicBezTo>
                  <a:lnTo>
                    <a:pt x="37653" y="9264"/>
                  </a:lnTo>
                  <a:cubicBezTo>
                    <a:pt x="37653" y="9252"/>
                    <a:pt x="37659" y="9234"/>
                    <a:pt x="37659" y="9222"/>
                  </a:cubicBezTo>
                  <a:lnTo>
                    <a:pt x="37683" y="9086"/>
                  </a:lnTo>
                  <a:cubicBezTo>
                    <a:pt x="37683" y="9074"/>
                    <a:pt x="37683" y="9068"/>
                    <a:pt x="37689" y="9050"/>
                  </a:cubicBezTo>
                  <a:cubicBezTo>
                    <a:pt x="37689" y="9026"/>
                    <a:pt x="37695" y="8997"/>
                    <a:pt x="37695" y="8979"/>
                  </a:cubicBezTo>
                  <a:cubicBezTo>
                    <a:pt x="37707" y="8931"/>
                    <a:pt x="37713" y="8878"/>
                    <a:pt x="37713" y="8830"/>
                  </a:cubicBezTo>
                  <a:cubicBezTo>
                    <a:pt x="37713" y="8801"/>
                    <a:pt x="37719" y="8777"/>
                    <a:pt x="37719" y="8747"/>
                  </a:cubicBezTo>
                  <a:cubicBezTo>
                    <a:pt x="37725" y="8694"/>
                    <a:pt x="37725" y="8640"/>
                    <a:pt x="37725" y="8593"/>
                  </a:cubicBezTo>
                  <a:cubicBezTo>
                    <a:pt x="37725" y="8569"/>
                    <a:pt x="37725" y="8539"/>
                    <a:pt x="37736" y="8516"/>
                  </a:cubicBezTo>
                  <a:cubicBezTo>
                    <a:pt x="37736" y="8432"/>
                    <a:pt x="37742" y="8361"/>
                    <a:pt x="37742" y="8278"/>
                  </a:cubicBezTo>
                  <a:cubicBezTo>
                    <a:pt x="37742" y="8189"/>
                    <a:pt x="37742" y="8100"/>
                    <a:pt x="37736" y="8011"/>
                  </a:cubicBezTo>
                  <a:cubicBezTo>
                    <a:pt x="37736" y="7981"/>
                    <a:pt x="37725" y="7951"/>
                    <a:pt x="37725" y="7922"/>
                  </a:cubicBezTo>
                  <a:cubicBezTo>
                    <a:pt x="37725" y="7862"/>
                    <a:pt x="37719" y="7809"/>
                    <a:pt x="37713" y="7750"/>
                  </a:cubicBezTo>
                  <a:lnTo>
                    <a:pt x="37713" y="7744"/>
                  </a:lnTo>
                  <a:lnTo>
                    <a:pt x="37713" y="7720"/>
                  </a:lnTo>
                  <a:lnTo>
                    <a:pt x="37689" y="7500"/>
                  </a:lnTo>
                  <a:cubicBezTo>
                    <a:pt x="37689" y="7476"/>
                    <a:pt x="37683" y="7465"/>
                    <a:pt x="37683" y="7441"/>
                  </a:cubicBezTo>
                  <a:cubicBezTo>
                    <a:pt x="37677" y="7358"/>
                    <a:pt x="37659" y="7275"/>
                    <a:pt x="37647" y="7197"/>
                  </a:cubicBezTo>
                  <a:cubicBezTo>
                    <a:pt x="37647" y="7185"/>
                    <a:pt x="37647" y="7179"/>
                    <a:pt x="37636" y="7174"/>
                  </a:cubicBezTo>
                  <a:lnTo>
                    <a:pt x="37594" y="6948"/>
                  </a:lnTo>
                  <a:cubicBezTo>
                    <a:pt x="37588" y="6930"/>
                    <a:pt x="37588" y="6912"/>
                    <a:pt x="37576" y="6889"/>
                  </a:cubicBezTo>
                  <a:cubicBezTo>
                    <a:pt x="37564" y="6811"/>
                    <a:pt x="37541" y="6728"/>
                    <a:pt x="37529" y="6645"/>
                  </a:cubicBezTo>
                  <a:cubicBezTo>
                    <a:pt x="37529" y="6639"/>
                    <a:pt x="37517" y="6621"/>
                    <a:pt x="37517" y="6615"/>
                  </a:cubicBezTo>
                  <a:cubicBezTo>
                    <a:pt x="37505" y="6538"/>
                    <a:pt x="37481" y="6467"/>
                    <a:pt x="37457" y="6390"/>
                  </a:cubicBezTo>
                  <a:cubicBezTo>
                    <a:pt x="37451" y="6372"/>
                    <a:pt x="37451" y="6354"/>
                    <a:pt x="37446" y="6330"/>
                  </a:cubicBezTo>
                  <a:cubicBezTo>
                    <a:pt x="37440" y="6318"/>
                    <a:pt x="37440" y="6301"/>
                    <a:pt x="37428" y="6283"/>
                  </a:cubicBezTo>
                  <a:lnTo>
                    <a:pt x="37410" y="6212"/>
                  </a:lnTo>
                  <a:cubicBezTo>
                    <a:pt x="37386" y="6134"/>
                    <a:pt x="37356" y="6051"/>
                    <a:pt x="37333" y="5962"/>
                  </a:cubicBezTo>
                  <a:cubicBezTo>
                    <a:pt x="37327" y="5927"/>
                    <a:pt x="37309" y="5897"/>
                    <a:pt x="37297" y="5855"/>
                  </a:cubicBezTo>
                  <a:cubicBezTo>
                    <a:pt x="37267" y="5760"/>
                    <a:pt x="37232" y="5665"/>
                    <a:pt x="37190" y="5570"/>
                  </a:cubicBezTo>
                  <a:cubicBezTo>
                    <a:pt x="37184" y="5552"/>
                    <a:pt x="37184" y="5541"/>
                    <a:pt x="37178" y="5523"/>
                  </a:cubicBezTo>
                  <a:cubicBezTo>
                    <a:pt x="37131" y="5410"/>
                    <a:pt x="37089" y="5303"/>
                    <a:pt x="37042" y="5196"/>
                  </a:cubicBezTo>
                  <a:cubicBezTo>
                    <a:pt x="37030" y="5167"/>
                    <a:pt x="37012" y="5137"/>
                    <a:pt x="37006" y="5107"/>
                  </a:cubicBezTo>
                  <a:lnTo>
                    <a:pt x="36893" y="4864"/>
                  </a:lnTo>
                  <a:cubicBezTo>
                    <a:pt x="36881" y="4828"/>
                    <a:pt x="36864" y="4798"/>
                    <a:pt x="36852" y="4757"/>
                  </a:cubicBezTo>
                  <a:cubicBezTo>
                    <a:pt x="36804" y="4662"/>
                    <a:pt x="36763" y="4573"/>
                    <a:pt x="36715" y="4478"/>
                  </a:cubicBezTo>
                  <a:lnTo>
                    <a:pt x="36697" y="4430"/>
                  </a:lnTo>
                  <a:cubicBezTo>
                    <a:pt x="36644" y="4329"/>
                    <a:pt x="36585" y="4216"/>
                    <a:pt x="36525" y="4116"/>
                  </a:cubicBezTo>
                  <a:cubicBezTo>
                    <a:pt x="36507" y="4086"/>
                    <a:pt x="36495" y="4056"/>
                    <a:pt x="36472" y="4026"/>
                  </a:cubicBezTo>
                  <a:cubicBezTo>
                    <a:pt x="36430" y="3943"/>
                    <a:pt x="36383" y="3866"/>
                    <a:pt x="36341" y="3795"/>
                  </a:cubicBezTo>
                  <a:cubicBezTo>
                    <a:pt x="36317" y="3765"/>
                    <a:pt x="36299" y="3730"/>
                    <a:pt x="36282" y="3700"/>
                  </a:cubicBezTo>
                  <a:cubicBezTo>
                    <a:pt x="36228" y="3611"/>
                    <a:pt x="36169" y="3522"/>
                    <a:pt x="36115" y="3439"/>
                  </a:cubicBezTo>
                  <a:cubicBezTo>
                    <a:pt x="36109" y="3421"/>
                    <a:pt x="36092" y="3409"/>
                    <a:pt x="36086" y="3391"/>
                  </a:cubicBezTo>
                  <a:cubicBezTo>
                    <a:pt x="36020" y="3296"/>
                    <a:pt x="35955" y="3195"/>
                    <a:pt x="35884" y="3094"/>
                  </a:cubicBezTo>
                  <a:cubicBezTo>
                    <a:pt x="35866" y="3065"/>
                    <a:pt x="35848" y="3047"/>
                    <a:pt x="35824" y="3017"/>
                  </a:cubicBezTo>
                  <a:cubicBezTo>
                    <a:pt x="35777" y="2940"/>
                    <a:pt x="35724" y="2874"/>
                    <a:pt x="35664" y="2797"/>
                  </a:cubicBezTo>
                  <a:lnTo>
                    <a:pt x="35599" y="2708"/>
                  </a:lnTo>
                  <a:cubicBezTo>
                    <a:pt x="35539" y="2631"/>
                    <a:pt x="35468" y="2554"/>
                    <a:pt x="35403" y="2471"/>
                  </a:cubicBezTo>
                  <a:cubicBezTo>
                    <a:pt x="35391" y="2459"/>
                    <a:pt x="35379" y="2441"/>
                    <a:pt x="35367" y="2429"/>
                  </a:cubicBezTo>
                  <a:cubicBezTo>
                    <a:pt x="35290" y="2340"/>
                    <a:pt x="35213" y="2251"/>
                    <a:pt x="35136" y="2162"/>
                  </a:cubicBezTo>
                  <a:cubicBezTo>
                    <a:pt x="35112" y="2138"/>
                    <a:pt x="35094" y="2120"/>
                    <a:pt x="35070" y="2085"/>
                  </a:cubicBezTo>
                  <a:cubicBezTo>
                    <a:pt x="35011" y="2019"/>
                    <a:pt x="34952" y="1960"/>
                    <a:pt x="34892" y="1895"/>
                  </a:cubicBezTo>
                  <a:lnTo>
                    <a:pt x="34815" y="1823"/>
                  </a:lnTo>
                  <a:cubicBezTo>
                    <a:pt x="34750" y="1752"/>
                    <a:pt x="34678" y="1687"/>
                    <a:pt x="34607" y="1622"/>
                  </a:cubicBezTo>
                  <a:cubicBezTo>
                    <a:pt x="34595" y="1604"/>
                    <a:pt x="34577" y="1592"/>
                    <a:pt x="34566" y="1586"/>
                  </a:cubicBezTo>
                  <a:cubicBezTo>
                    <a:pt x="34482" y="1509"/>
                    <a:pt x="34393" y="1426"/>
                    <a:pt x="34310" y="1360"/>
                  </a:cubicBezTo>
                  <a:cubicBezTo>
                    <a:pt x="34292" y="1337"/>
                    <a:pt x="34269" y="1325"/>
                    <a:pt x="34239" y="1301"/>
                  </a:cubicBezTo>
                  <a:lnTo>
                    <a:pt x="34037" y="1147"/>
                  </a:lnTo>
                  <a:cubicBezTo>
                    <a:pt x="34025" y="1129"/>
                    <a:pt x="34007" y="1123"/>
                    <a:pt x="33996" y="1111"/>
                  </a:cubicBezTo>
                  <a:cubicBezTo>
                    <a:pt x="33978" y="1093"/>
                    <a:pt x="33954" y="1081"/>
                    <a:pt x="33942" y="1069"/>
                  </a:cubicBezTo>
                  <a:cubicBezTo>
                    <a:pt x="33912" y="1046"/>
                    <a:pt x="33889" y="1034"/>
                    <a:pt x="33859" y="1010"/>
                  </a:cubicBezTo>
                  <a:cubicBezTo>
                    <a:pt x="33817" y="980"/>
                    <a:pt x="33770" y="945"/>
                    <a:pt x="33728" y="915"/>
                  </a:cubicBezTo>
                  <a:cubicBezTo>
                    <a:pt x="33699" y="891"/>
                    <a:pt x="33675" y="879"/>
                    <a:pt x="33645" y="862"/>
                  </a:cubicBezTo>
                  <a:cubicBezTo>
                    <a:pt x="33598" y="832"/>
                    <a:pt x="33550" y="796"/>
                    <a:pt x="33497" y="767"/>
                  </a:cubicBezTo>
                  <a:lnTo>
                    <a:pt x="33431" y="719"/>
                  </a:lnTo>
                  <a:cubicBezTo>
                    <a:pt x="33354" y="677"/>
                    <a:pt x="33289" y="636"/>
                    <a:pt x="33212" y="594"/>
                  </a:cubicBezTo>
                  <a:cubicBezTo>
                    <a:pt x="33141" y="553"/>
                    <a:pt x="33063" y="517"/>
                    <a:pt x="32992" y="476"/>
                  </a:cubicBezTo>
                  <a:cubicBezTo>
                    <a:pt x="32968" y="464"/>
                    <a:pt x="32939" y="452"/>
                    <a:pt x="32915" y="440"/>
                  </a:cubicBezTo>
                  <a:cubicBezTo>
                    <a:pt x="32873" y="416"/>
                    <a:pt x="32838" y="398"/>
                    <a:pt x="32790" y="381"/>
                  </a:cubicBezTo>
                  <a:cubicBezTo>
                    <a:pt x="32784" y="375"/>
                    <a:pt x="32766" y="375"/>
                    <a:pt x="32760" y="369"/>
                  </a:cubicBezTo>
                  <a:lnTo>
                    <a:pt x="32719" y="345"/>
                  </a:lnTo>
                  <a:cubicBezTo>
                    <a:pt x="32660" y="321"/>
                    <a:pt x="32600" y="291"/>
                    <a:pt x="32547" y="268"/>
                  </a:cubicBezTo>
                  <a:cubicBezTo>
                    <a:pt x="32529" y="262"/>
                    <a:pt x="32523" y="262"/>
                    <a:pt x="32511" y="256"/>
                  </a:cubicBezTo>
                  <a:cubicBezTo>
                    <a:pt x="32440" y="232"/>
                    <a:pt x="32375" y="202"/>
                    <a:pt x="32315" y="191"/>
                  </a:cubicBezTo>
                  <a:cubicBezTo>
                    <a:pt x="32303" y="179"/>
                    <a:pt x="32285" y="179"/>
                    <a:pt x="32274" y="173"/>
                  </a:cubicBezTo>
                  <a:cubicBezTo>
                    <a:pt x="32214" y="149"/>
                    <a:pt x="32161" y="137"/>
                    <a:pt x="32101" y="119"/>
                  </a:cubicBezTo>
                  <a:cubicBezTo>
                    <a:pt x="32095" y="119"/>
                    <a:pt x="32078" y="113"/>
                    <a:pt x="32072" y="113"/>
                  </a:cubicBezTo>
                  <a:cubicBezTo>
                    <a:pt x="32012" y="101"/>
                    <a:pt x="31947" y="84"/>
                    <a:pt x="31888" y="72"/>
                  </a:cubicBezTo>
                  <a:cubicBezTo>
                    <a:pt x="31870" y="72"/>
                    <a:pt x="31858" y="60"/>
                    <a:pt x="31840" y="60"/>
                  </a:cubicBezTo>
                  <a:cubicBezTo>
                    <a:pt x="31781" y="48"/>
                    <a:pt x="31727" y="42"/>
                    <a:pt x="31668" y="30"/>
                  </a:cubicBezTo>
                  <a:lnTo>
                    <a:pt x="31638" y="30"/>
                  </a:lnTo>
                  <a:cubicBezTo>
                    <a:pt x="31626" y="30"/>
                    <a:pt x="31609" y="30"/>
                    <a:pt x="31591" y="24"/>
                  </a:cubicBezTo>
                  <a:cubicBezTo>
                    <a:pt x="31537" y="18"/>
                    <a:pt x="31478" y="12"/>
                    <a:pt x="31424" y="12"/>
                  </a:cubicBezTo>
                  <a:lnTo>
                    <a:pt x="31341" y="12"/>
                  </a:lnTo>
                  <a:cubicBezTo>
                    <a:pt x="31300" y="12"/>
                    <a:pt x="31252" y="1"/>
                    <a:pt x="3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4636146" y="4995998"/>
              <a:ext cx="486343" cy="352541"/>
            </a:xfrm>
            <a:custGeom>
              <a:rect b="b" l="l" r="r" t="t"/>
              <a:pathLst>
                <a:path extrusionOk="0" h="2893" w="3991">
                  <a:moveTo>
                    <a:pt x="3991" y="1"/>
                  </a:moveTo>
                  <a:lnTo>
                    <a:pt x="1" y="2323"/>
                  </a:lnTo>
                  <a:lnTo>
                    <a:pt x="1" y="2893"/>
                  </a:lnTo>
                  <a:lnTo>
                    <a:pt x="3991" y="571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845265" y="3668190"/>
              <a:ext cx="2790960" cy="1680328"/>
            </a:xfrm>
            <a:custGeom>
              <a:rect b="b" l="l" r="r" t="t"/>
              <a:pathLst>
                <a:path extrusionOk="0" h="13789" w="22903">
                  <a:moveTo>
                    <a:pt x="0" y="1"/>
                  </a:moveTo>
                  <a:lnTo>
                    <a:pt x="0" y="571"/>
                  </a:lnTo>
                  <a:lnTo>
                    <a:pt x="22903" y="13789"/>
                  </a:lnTo>
                  <a:lnTo>
                    <a:pt x="22903" y="132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1845265" y="3385227"/>
              <a:ext cx="3277181" cy="1893826"/>
            </a:xfrm>
            <a:custGeom>
              <a:rect b="b" l="l" r="r" t="t"/>
              <a:pathLst>
                <a:path extrusionOk="0" h="15541" w="26893">
                  <a:moveTo>
                    <a:pt x="3996" y="1"/>
                  </a:moveTo>
                  <a:lnTo>
                    <a:pt x="0" y="2323"/>
                  </a:lnTo>
                  <a:lnTo>
                    <a:pt x="22903" y="15541"/>
                  </a:lnTo>
                  <a:lnTo>
                    <a:pt x="26893" y="13219"/>
                  </a:lnTo>
                  <a:lnTo>
                    <a:pt x="3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1887917" y="3409112"/>
              <a:ext cx="3192610" cy="1844595"/>
            </a:xfrm>
            <a:custGeom>
              <a:rect b="b" l="l" r="r" t="t"/>
              <a:pathLst>
                <a:path extrusionOk="0" h="15137" w="26199">
                  <a:moveTo>
                    <a:pt x="3646" y="1"/>
                  </a:moveTo>
                  <a:lnTo>
                    <a:pt x="2482" y="684"/>
                  </a:lnTo>
                  <a:lnTo>
                    <a:pt x="2405" y="725"/>
                  </a:lnTo>
                  <a:lnTo>
                    <a:pt x="1271" y="1384"/>
                  </a:lnTo>
                  <a:lnTo>
                    <a:pt x="1206" y="1426"/>
                  </a:lnTo>
                  <a:lnTo>
                    <a:pt x="0" y="2121"/>
                  </a:lnTo>
                  <a:lnTo>
                    <a:pt x="1040" y="2720"/>
                  </a:lnTo>
                  <a:lnTo>
                    <a:pt x="1111" y="2756"/>
                  </a:lnTo>
                  <a:lnTo>
                    <a:pt x="2120" y="3344"/>
                  </a:lnTo>
                  <a:lnTo>
                    <a:pt x="2186" y="3380"/>
                  </a:lnTo>
                  <a:lnTo>
                    <a:pt x="3195" y="3961"/>
                  </a:lnTo>
                  <a:lnTo>
                    <a:pt x="3260" y="4003"/>
                  </a:lnTo>
                  <a:lnTo>
                    <a:pt x="4264" y="4585"/>
                  </a:lnTo>
                  <a:lnTo>
                    <a:pt x="4335" y="4621"/>
                  </a:lnTo>
                  <a:lnTo>
                    <a:pt x="5339" y="5197"/>
                  </a:lnTo>
                  <a:lnTo>
                    <a:pt x="5416" y="5244"/>
                  </a:lnTo>
                  <a:lnTo>
                    <a:pt x="6413" y="5820"/>
                  </a:lnTo>
                  <a:lnTo>
                    <a:pt x="6491" y="5868"/>
                  </a:lnTo>
                  <a:lnTo>
                    <a:pt x="7494" y="6444"/>
                  </a:lnTo>
                  <a:lnTo>
                    <a:pt x="7559" y="6485"/>
                  </a:lnTo>
                  <a:lnTo>
                    <a:pt x="8569" y="7061"/>
                  </a:lnTo>
                  <a:lnTo>
                    <a:pt x="8634" y="7109"/>
                  </a:lnTo>
                  <a:lnTo>
                    <a:pt x="9644" y="7685"/>
                  </a:lnTo>
                  <a:lnTo>
                    <a:pt x="9709" y="7720"/>
                  </a:lnTo>
                  <a:lnTo>
                    <a:pt x="10712" y="8308"/>
                  </a:lnTo>
                  <a:lnTo>
                    <a:pt x="10784" y="8344"/>
                  </a:lnTo>
                  <a:lnTo>
                    <a:pt x="11787" y="8926"/>
                  </a:lnTo>
                  <a:lnTo>
                    <a:pt x="11864" y="8967"/>
                  </a:lnTo>
                  <a:lnTo>
                    <a:pt x="12862" y="9549"/>
                  </a:lnTo>
                  <a:lnTo>
                    <a:pt x="12939" y="9585"/>
                  </a:lnTo>
                  <a:lnTo>
                    <a:pt x="13943" y="10161"/>
                  </a:lnTo>
                  <a:lnTo>
                    <a:pt x="14008" y="10208"/>
                  </a:lnTo>
                  <a:lnTo>
                    <a:pt x="15017" y="10790"/>
                  </a:lnTo>
                  <a:lnTo>
                    <a:pt x="15083" y="10826"/>
                  </a:lnTo>
                  <a:lnTo>
                    <a:pt x="16086" y="11414"/>
                  </a:lnTo>
                  <a:lnTo>
                    <a:pt x="16163" y="11449"/>
                  </a:lnTo>
                  <a:lnTo>
                    <a:pt x="17161" y="12025"/>
                  </a:lnTo>
                  <a:lnTo>
                    <a:pt x="17238" y="12073"/>
                  </a:lnTo>
                  <a:lnTo>
                    <a:pt x="18242" y="12649"/>
                  </a:lnTo>
                  <a:lnTo>
                    <a:pt x="18313" y="12684"/>
                  </a:lnTo>
                  <a:lnTo>
                    <a:pt x="19316" y="13266"/>
                  </a:lnTo>
                  <a:lnTo>
                    <a:pt x="19382" y="13314"/>
                  </a:lnTo>
                  <a:lnTo>
                    <a:pt x="20391" y="13890"/>
                  </a:lnTo>
                  <a:lnTo>
                    <a:pt x="20457" y="13937"/>
                  </a:lnTo>
                  <a:lnTo>
                    <a:pt x="21466" y="14513"/>
                  </a:lnTo>
                  <a:lnTo>
                    <a:pt x="21537" y="14549"/>
                  </a:lnTo>
                  <a:lnTo>
                    <a:pt x="22535" y="15131"/>
                  </a:lnTo>
                  <a:lnTo>
                    <a:pt x="22553" y="15137"/>
                  </a:lnTo>
                  <a:lnTo>
                    <a:pt x="23752" y="14442"/>
                  </a:lnTo>
                  <a:lnTo>
                    <a:pt x="23823" y="14400"/>
                  </a:lnTo>
                  <a:lnTo>
                    <a:pt x="24957" y="13741"/>
                  </a:lnTo>
                  <a:lnTo>
                    <a:pt x="25023" y="13700"/>
                  </a:lnTo>
                  <a:lnTo>
                    <a:pt x="26199" y="13023"/>
                  </a:lnTo>
                  <a:lnTo>
                    <a:pt x="25189" y="12441"/>
                  </a:lnTo>
                  <a:lnTo>
                    <a:pt x="25118" y="12405"/>
                  </a:lnTo>
                  <a:lnTo>
                    <a:pt x="24108" y="11817"/>
                  </a:lnTo>
                  <a:lnTo>
                    <a:pt x="24043" y="11782"/>
                  </a:lnTo>
                  <a:lnTo>
                    <a:pt x="23040" y="11200"/>
                  </a:lnTo>
                  <a:lnTo>
                    <a:pt x="22968" y="11158"/>
                  </a:lnTo>
                  <a:lnTo>
                    <a:pt x="21965" y="10582"/>
                  </a:lnTo>
                  <a:lnTo>
                    <a:pt x="21894" y="10541"/>
                  </a:lnTo>
                  <a:lnTo>
                    <a:pt x="20890" y="9965"/>
                  </a:lnTo>
                  <a:lnTo>
                    <a:pt x="20813" y="9917"/>
                  </a:lnTo>
                  <a:lnTo>
                    <a:pt x="19815" y="9341"/>
                  </a:lnTo>
                  <a:lnTo>
                    <a:pt x="19744" y="9294"/>
                  </a:lnTo>
                  <a:lnTo>
                    <a:pt x="18735" y="8718"/>
                  </a:lnTo>
                  <a:lnTo>
                    <a:pt x="18669" y="8676"/>
                  </a:lnTo>
                  <a:lnTo>
                    <a:pt x="17660" y="8100"/>
                  </a:lnTo>
                  <a:lnTo>
                    <a:pt x="17594" y="8059"/>
                  </a:lnTo>
                  <a:lnTo>
                    <a:pt x="16591" y="7477"/>
                  </a:lnTo>
                  <a:lnTo>
                    <a:pt x="16520" y="7441"/>
                  </a:lnTo>
                  <a:lnTo>
                    <a:pt x="15516" y="6853"/>
                  </a:lnTo>
                  <a:lnTo>
                    <a:pt x="15439" y="6818"/>
                  </a:lnTo>
                  <a:lnTo>
                    <a:pt x="14441" y="6236"/>
                  </a:lnTo>
                  <a:lnTo>
                    <a:pt x="14364" y="6194"/>
                  </a:lnTo>
                  <a:lnTo>
                    <a:pt x="13361" y="5612"/>
                  </a:lnTo>
                  <a:lnTo>
                    <a:pt x="13295" y="5577"/>
                  </a:lnTo>
                  <a:lnTo>
                    <a:pt x="12286" y="5001"/>
                  </a:lnTo>
                  <a:lnTo>
                    <a:pt x="12221" y="4953"/>
                  </a:lnTo>
                  <a:lnTo>
                    <a:pt x="11211" y="4377"/>
                  </a:lnTo>
                  <a:lnTo>
                    <a:pt x="11146" y="4336"/>
                  </a:lnTo>
                  <a:lnTo>
                    <a:pt x="10142" y="3754"/>
                  </a:lnTo>
                  <a:lnTo>
                    <a:pt x="10065" y="3712"/>
                  </a:lnTo>
                  <a:lnTo>
                    <a:pt x="9068" y="3136"/>
                  </a:lnTo>
                  <a:lnTo>
                    <a:pt x="8990" y="3089"/>
                  </a:lnTo>
                  <a:lnTo>
                    <a:pt x="7987" y="2513"/>
                  </a:lnTo>
                  <a:lnTo>
                    <a:pt x="7916" y="2477"/>
                  </a:lnTo>
                  <a:lnTo>
                    <a:pt x="6912" y="1895"/>
                  </a:lnTo>
                  <a:lnTo>
                    <a:pt x="6847" y="1854"/>
                  </a:lnTo>
                  <a:lnTo>
                    <a:pt x="5837" y="1272"/>
                  </a:lnTo>
                  <a:lnTo>
                    <a:pt x="5772" y="1230"/>
                  </a:lnTo>
                  <a:lnTo>
                    <a:pt x="4769" y="648"/>
                  </a:lnTo>
                  <a:lnTo>
                    <a:pt x="4691" y="612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4503682" y="4920809"/>
              <a:ext cx="453929" cy="261268"/>
            </a:xfrm>
            <a:custGeom>
              <a:rect b="b" l="l" r="r" t="t"/>
              <a:pathLst>
                <a:path extrusionOk="0" h="2144" w="3725">
                  <a:moveTo>
                    <a:pt x="3653" y="0"/>
                  </a:moveTo>
                  <a:lnTo>
                    <a:pt x="2483" y="677"/>
                  </a:lnTo>
                  <a:lnTo>
                    <a:pt x="2418" y="713"/>
                  </a:lnTo>
                  <a:lnTo>
                    <a:pt x="1272" y="1372"/>
                  </a:lnTo>
                  <a:lnTo>
                    <a:pt x="1206" y="1413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2" y="1455"/>
                  </a:lnTo>
                  <a:lnTo>
                    <a:pt x="1349" y="1413"/>
                  </a:lnTo>
                  <a:lnTo>
                    <a:pt x="2483" y="748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4110800" y="4693536"/>
              <a:ext cx="453807" cy="261390"/>
            </a:xfrm>
            <a:custGeom>
              <a:rect b="b" l="l" r="r" t="t"/>
              <a:pathLst>
                <a:path extrusionOk="0" h="2145" w="3724">
                  <a:moveTo>
                    <a:pt x="3653" y="1"/>
                  </a:moveTo>
                  <a:lnTo>
                    <a:pt x="2483" y="678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44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24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3979067" y="4617616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25"/>
                  </a:lnTo>
                  <a:lnTo>
                    <a:pt x="1278" y="1378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78" y="2156"/>
                  </a:lnTo>
                  <a:lnTo>
                    <a:pt x="1278" y="1455"/>
                  </a:lnTo>
                  <a:lnTo>
                    <a:pt x="1349" y="1419"/>
                  </a:lnTo>
                  <a:lnTo>
                    <a:pt x="2489" y="760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3717917" y="4466386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78"/>
                  </a:lnTo>
                  <a:lnTo>
                    <a:pt x="1206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71" y="1461"/>
                  </a:lnTo>
                  <a:lnTo>
                    <a:pt x="1342" y="1413"/>
                  </a:lnTo>
                  <a:lnTo>
                    <a:pt x="2482" y="760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2932030" y="4012694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3" y="0"/>
                  </a:moveTo>
                  <a:lnTo>
                    <a:pt x="2477" y="677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9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2" y="1455"/>
                  </a:lnTo>
                  <a:lnTo>
                    <a:pt x="1343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18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2277144" y="3634922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2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4"/>
                  </a:lnTo>
                  <a:lnTo>
                    <a:pt x="1" y="2108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4241801" y="4768847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77" y="677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24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3848187" y="4541575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11" y="719"/>
                  </a:lnTo>
                  <a:lnTo>
                    <a:pt x="1277" y="1384"/>
                  </a:lnTo>
                  <a:lnTo>
                    <a:pt x="1212" y="1420"/>
                  </a:lnTo>
                  <a:lnTo>
                    <a:pt x="0" y="2121"/>
                  </a:lnTo>
                  <a:lnTo>
                    <a:pt x="77" y="2156"/>
                  </a:lnTo>
                  <a:lnTo>
                    <a:pt x="1277" y="1461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4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4633953" y="5078498"/>
              <a:ext cx="311352" cy="175235"/>
            </a:xfrm>
            <a:custGeom>
              <a:rect b="b" l="l" r="r" t="t"/>
              <a:pathLst>
                <a:path extrusionOk="0" h="1438" w="2555">
                  <a:moveTo>
                    <a:pt x="2489" y="1"/>
                  </a:moveTo>
                  <a:lnTo>
                    <a:pt x="2418" y="42"/>
                  </a:lnTo>
                  <a:lnTo>
                    <a:pt x="1277" y="695"/>
                  </a:lnTo>
                  <a:lnTo>
                    <a:pt x="1206" y="743"/>
                  </a:lnTo>
                  <a:lnTo>
                    <a:pt x="1" y="1432"/>
                  </a:lnTo>
                  <a:lnTo>
                    <a:pt x="19" y="1438"/>
                  </a:lnTo>
                  <a:lnTo>
                    <a:pt x="1218" y="743"/>
                  </a:lnTo>
                  <a:lnTo>
                    <a:pt x="1277" y="779"/>
                  </a:lnTo>
                  <a:lnTo>
                    <a:pt x="1349" y="743"/>
                  </a:lnTo>
                  <a:lnTo>
                    <a:pt x="2489" y="78"/>
                  </a:lnTo>
                  <a:lnTo>
                    <a:pt x="2554" y="4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372803" y="4844767"/>
              <a:ext cx="453075" cy="262852"/>
            </a:xfrm>
            <a:custGeom>
              <a:rect b="b" l="l" r="r" t="t"/>
              <a:pathLst>
                <a:path extrusionOk="0" h="2157" w="3718">
                  <a:moveTo>
                    <a:pt x="3652" y="1"/>
                  </a:moveTo>
                  <a:lnTo>
                    <a:pt x="2482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66" y="2156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82" y="755"/>
                  </a:lnTo>
                  <a:lnTo>
                    <a:pt x="2554" y="713"/>
                  </a:lnTo>
                  <a:lnTo>
                    <a:pt x="3717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3586915" y="4391075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2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4"/>
                  </a:lnTo>
                  <a:lnTo>
                    <a:pt x="1" y="2103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3324303" y="4239844"/>
              <a:ext cx="454538" cy="262121"/>
            </a:xfrm>
            <a:custGeom>
              <a:rect b="b" l="l" r="r" t="t"/>
              <a:pathLst>
                <a:path extrusionOk="0" h="2151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20"/>
                  </a:lnTo>
                  <a:lnTo>
                    <a:pt x="0" y="2109"/>
                  </a:lnTo>
                  <a:lnTo>
                    <a:pt x="77" y="2150"/>
                  </a:lnTo>
                  <a:lnTo>
                    <a:pt x="1277" y="1455"/>
                  </a:lnTo>
                  <a:lnTo>
                    <a:pt x="1348" y="1420"/>
                  </a:lnTo>
                  <a:lnTo>
                    <a:pt x="2488" y="755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3063031" y="4088614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538416" y="3785421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9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6" y="1420"/>
                  </a:lnTo>
                  <a:lnTo>
                    <a:pt x="1" y="2109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3455183" y="43158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9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84" y="1372"/>
                  </a:lnTo>
                  <a:lnTo>
                    <a:pt x="1206" y="1407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84" y="1455"/>
                  </a:lnTo>
                  <a:lnTo>
                    <a:pt x="1349" y="1407"/>
                  </a:lnTo>
                  <a:lnTo>
                    <a:pt x="2489" y="754"/>
                  </a:lnTo>
                  <a:lnTo>
                    <a:pt x="2560" y="713"/>
                  </a:lnTo>
                  <a:lnTo>
                    <a:pt x="3730" y="3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801150" y="3937383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6" y="678"/>
                  </a:lnTo>
                  <a:lnTo>
                    <a:pt x="2411" y="713"/>
                  </a:lnTo>
                  <a:lnTo>
                    <a:pt x="1265" y="1378"/>
                  </a:lnTo>
                  <a:lnTo>
                    <a:pt x="1200" y="1414"/>
                  </a:lnTo>
                  <a:lnTo>
                    <a:pt x="0" y="2109"/>
                  </a:lnTo>
                  <a:lnTo>
                    <a:pt x="65" y="2150"/>
                  </a:lnTo>
                  <a:lnTo>
                    <a:pt x="1265" y="1455"/>
                  </a:lnTo>
                  <a:lnTo>
                    <a:pt x="1342" y="1414"/>
                  </a:lnTo>
                  <a:lnTo>
                    <a:pt x="2476" y="755"/>
                  </a:lnTo>
                  <a:lnTo>
                    <a:pt x="2547" y="713"/>
                  </a:lnTo>
                  <a:lnTo>
                    <a:pt x="3717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3193302" y="4163925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7"/>
                  </a:lnTo>
                  <a:lnTo>
                    <a:pt x="2411" y="719"/>
                  </a:lnTo>
                  <a:lnTo>
                    <a:pt x="1277" y="1378"/>
                  </a:lnTo>
                  <a:lnTo>
                    <a:pt x="1206" y="1419"/>
                  </a:lnTo>
                  <a:lnTo>
                    <a:pt x="0" y="2114"/>
                  </a:lnTo>
                  <a:lnTo>
                    <a:pt x="72" y="2150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54"/>
                  </a:lnTo>
                  <a:lnTo>
                    <a:pt x="2554" y="719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2669417" y="3861463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8"/>
                  </a:lnTo>
                  <a:lnTo>
                    <a:pt x="1206" y="1413"/>
                  </a:lnTo>
                  <a:lnTo>
                    <a:pt x="0" y="2108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8" y="1413"/>
                  </a:lnTo>
                  <a:lnTo>
                    <a:pt x="2488" y="760"/>
                  </a:lnTo>
                  <a:lnTo>
                    <a:pt x="2554" y="713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2407414" y="3710964"/>
              <a:ext cx="453807" cy="261268"/>
            </a:xfrm>
            <a:custGeom>
              <a:rect b="b" l="l" r="r" t="t"/>
              <a:pathLst>
                <a:path extrusionOk="0" h="2144" w="3724">
                  <a:moveTo>
                    <a:pt x="3653" y="0"/>
                  </a:moveTo>
                  <a:lnTo>
                    <a:pt x="2489" y="671"/>
                  </a:lnTo>
                  <a:lnTo>
                    <a:pt x="2412" y="713"/>
                  </a:lnTo>
                  <a:lnTo>
                    <a:pt x="1277" y="1372"/>
                  </a:lnTo>
                  <a:lnTo>
                    <a:pt x="1200" y="1407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7" y="1455"/>
                  </a:lnTo>
                  <a:lnTo>
                    <a:pt x="1343" y="1407"/>
                  </a:lnTo>
                  <a:lnTo>
                    <a:pt x="2489" y="754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2146264" y="3559002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76" y="671"/>
                  </a:lnTo>
                  <a:lnTo>
                    <a:pt x="2411" y="719"/>
                  </a:lnTo>
                  <a:lnTo>
                    <a:pt x="1265" y="1378"/>
                  </a:lnTo>
                  <a:lnTo>
                    <a:pt x="1200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65" y="1455"/>
                  </a:lnTo>
                  <a:lnTo>
                    <a:pt x="1342" y="1413"/>
                  </a:lnTo>
                  <a:lnTo>
                    <a:pt x="2476" y="754"/>
                  </a:lnTo>
                  <a:lnTo>
                    <a:pt x="2554" y="719"/>
                  </a:lnTo>
                  <a:lnTo>
                    <a:pt x="3717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2014532" y="3483691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0"/>
                  </a:moveTo>
                  <a:lnTo>
                    <a:pt x="2483" y="677"/>
                  </a:lnTo>
                  <a:lnTo>
                    <a:pt x="2417" y="713"/>
                  </a:lnTo>
                  <a:lnTo>
                    <a:pt x="1271" y="1372"/>
                  </a:lnTo>
                  <a:lnTo>
                    <a:pt x="1206" y="1408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1" y="1455"/>
                  </a:lnTo>
                  <a:lnTo>
                    <a:pt x="1348" y="1408"/>
                  </a:lnTo>
                  <a:lnTo>
                    <a:pt x="2483" y="755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2034761" y="3577769"/>
              <a:ext cx="2763541" cy="1595635"/>
            </a:xfrm>
            <a:custGeom>
              <a:rect b="b" l="l" r="r" t="t"/>
              <a:pathLst>
                <a:path extrusionOk="0" h="13094" w="22678">
                  <a:moveTo>
                    <a:pt x="66" y="0"/>
                  </a:moveTo>
                  <a:lnTo>
                    <a:pt x="1" y="42"/>
                  </a:lnTo>
                  <a:lnTo>
                    <a:pt x="1040" y="636"/>
                  </a:lnTo>
                  <a:lnTo>
                    <a:pt x="1105" y="683"/>
                  </a:lnTo>
                  <a:lnTo>
                    <a:pt x="2115" y="1259"/>
                  </a:lnTo>
                  <a:lnTo>
                    <a:pt x="2180" y="1301"/>
                  </a:lnTo>
                  <a:lnTo>
                    <a:pt x="3189" y="1883"/>
                  </a:lnTo>
                  <a:lnTo>
                    <a:pt x="3261" y="1924"/>
                  </a:lnTo>
                  <a:lnTo>
                    <a:pt x="4258" y="2500"/>
                  </a:lnTo>
                  <a:lnTo>
                    <a:pt x="4335" y="2548"/>
                  </a:lnTo>
                  <a:lnTo>
                    <a:pt x="5339" y="3124"/>
                  </a:lnTo>
                  <a:lnTo>
                    <a:pt x="5410" y="3159"/>
                  </a:lnTo>
                  <a:lnTo>
                    <a:pt x="6414" y="3741"/>
                  </a:lnTo>
                  <a:lnTo>
                    <a:pt x="6485" y="3783"/>
                  </a:lnTo>
                  <a:lnTo>
                    <a:pt x="7489" y="4365"/>
                  </a:lnTo>
                  <a:lnTo>
                    <a:pt x="7554" y="4406"/>
                  </a:lnTo>
                  <a:lnTo>
                    <a:pt x="8563" y="4988"/>
                  </a:lnTo>
                  <a:lnTo>
                    <a:pt x="8635" y="5024"/>
                  </a:lnTo>
                  <a:lnTo>
                    <a:pt x="9644" y="5606"/>
                  </a:lnTo>
                  <a:lnTo>
                    <a:pt x="9709" y="5647"/>
                  </a:lnTo>
                  <a:lnTo>
                    <a:pt x="10713" y="6229"/>
                  </a:lnTo>
                  <a:lnTo>
                    <a:pt x="10784" y="6265"/>
                  </a:lnTo>
                  <a:lnTo>
                    <a:pt x="11788" y="6853"/>
                  </a:lnTo>
                  <a:lnTo>
                    <a:pt x="11859" y="6888"/>
                  </a:lnTo>
                  <a:lnTo>
                    <a:pt x="12862" y="7464"/>
                  </a:lnTo>
                  <a:lnTo>
                    <a:pt x="12940" y="7512"/>
                  </a:lnTo>
                  <a:lnTo>
                    <a:pt x="13937" y="8088"/>
                  </a:lnTo>
                  <a:lnTo>
                    <a:pt x="14008" y="8129"/>
                  </a:lnTo>
                  <a:lnTo>
                    <a:pt x="15018" y="8705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0"/>
                  </a:lnTo>
                  <a:lnTo>
                    <a:pt x="17161" y="9952"/>
                  </a:lnTo>
                  <a:lnTo>
                    <a:pt x="17233" y="9988"/>
                  </a:lnTo>
                  <a:lnTo>
                    <a:pt x="18236" y="10570"/>
                  </a:lnTo>
                  <a:lnTo>
                    <a:pt x="18313" y="10612"/>
                  </a:lnTo>
                  <a:lnTo>
                    <a:pt x="19311" y="11193"/>
                  </a:lnTo>
                  <a:lnTo>
                    <a:pt x="19382" y="11229"/>
                  </a:lnTo>
                  <a:lnTo>
                    <a:pt x="20392" y="11811"/>
                  </a:lnTo>
                  <a:lnTo>
                    <a:pt x="20457" y="11853"/>
                  </a:lnTo>
                  <a:lnTo>
                    <a:pt x="21466" y="12434"/>
                  </a:lnTo>
                  <a:lnTo>
                    <a:pt x="21532" y="12476"/>
                  </a:lnTo>
                  <a:lnTo>
                    <a:pt x="22535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78" y="13058"/>
                  </a:lnTo>
                  <a:lnTo>
                    <a:pt x="22618" y="13016"/>
                  </a:lnTo>
                  <a:lnTo>
                    <a:pt x="22606" y="13010"/>
                  </a:lnTo>
                  <a:lnTo>
                    <a:pt x="21609" y="12434"/>
                  </a:lnTo>
                  <a:lnTo>
                    <a:pt x="21532" y="12393"/>
                  </a:lnTo>
                  <a:lnTo>
                    <a:pt x="20528" y="11811"/>
                  </a:lnTo>
                  <a:lnTo>
                    <a:pt x="20457" y="11769"/>
                  </a:lnTo>
                  <a:lnTo>
                    <a:pt x="19453" y="11193"/>
                  </a:lnTo>
                  <a:lnTo>
                    <a:pt x="19382" y="11146"/>
                  </a:lnTo>
                  <a:lnTo>
                    <a:pt x="18379" y="10570"/>
                  </a:lnTo>
                  <a:lnTo>
                    <a:pt x="18313" y="10534"/>
                  </a:lnTo>
                  <a:lnTo>
                    <a:pt x="17304" y="9952"/>
                  </a:lnTo>
                  <a:lnTo>
                    <a:pt x="17233" y="9911"/>
                  </a:lnTo>
                  <a:lnTo>
                    <a:pt x="16223" y="9329"/>
                  </a:lnTo>
                  <a:lnTo>
                    <a:pt x="16158" y="9293"/>
                  </a:lnTo>
                  <a:lnTo>
                    <a:pt x="15154" y="8705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08" y="8046"/>
                  </a:lnTo>
                  <a:lnTo>
                    <a:pt x="13005" y="7464"/>
                  </a:lnTo>
                  <a:lnTo>
                    <a:pt x="12940" y="7429"/>
                  </a:lnTo>
                  <a:lnTo>
                    <a:pt x="11930" y="6853"/>
                  </a:lnTo>
                  <a:lnTo>
                    <a:pt x="11859" y="6805"/>
                  </a:lnTo>
                  <a:lnTo>
                    <a:pt x="10849" y="6229"/>
                  </a:lnTo>
                  <a:lnTo>
                    <a:pt x="10784" y="6188"/>
                  </a:lnTo>
                  <a:lnTo>
                    <a:pt x="9781" y="5606"/>
                  </a:lnTo>
                  <a:lnTo>
                    <a:pt x="9709" y="5564"/>
                  </a:lnTo>
                  <a:lnTo>
                    <a:pt x="8706" y="4988"/>
                  </a:lnTo>
                  <a:lnTo>
                    <a:pt x="8635" y="4941"/>
                  </a:lnTo>
                  <a:lnTo>
                    <a:pt x="7631" y="4365"/>
                  </a:lnTo>
                  <a:lnTo>
                    <a:pt x="7554" y="4329"/>
                  </a:lnTo>
                  <a:lnTo>
                    <a:pt x="6556" y="3741"/>
                  </a:lnTo>
                  <a:lnTo>
                    <a:pt x="6485" y="3706"/>
                  </a:lnTo>
                  <a:lnTo>
                    <a:pt x="5476" y="3124"/>
                  </a:lnTo>
                  <a:lnTo>
                    <a:pt x="5410" y="3082"/>
                  </a:lnTo>
                  <a:lnTo>
                    <a:pt x="4401" y="2500"/>
                  </a:lnTo>
                  <a:lnTo>
                    <a:pt x="4335" y="2465"/>
                  </a:lnTo>
                  <a:lnTo>
                    <a:pt x="3332" y="1883"/>
                  </a:lnTo>
                  <a:lnTo>
                    <a:pt x="3261" y="1841"/>
                  </a:lnTo>
                  <a:lnTo>
                    <a:pt x="2257" y="1259"/>
                  </a:lnTo>
                  <a:lnTo>
                    <a:pt x="2180" y="1224"/>
                  </a:lnTo>
                  <a:lnTo>
                    <a:pt x="1182" y="636"/>
                  </a:lnTo>
                  <a:lnTo>
                    <a:pt x="1105" y="60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180995" y="3492344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7" y="1"/>
                  </a:moveTo>
                  <a:lnTo>
                    <a:pt x="0" y="42"/>
                  </a:lnTo>
                  <a:lnTo>
                    <a:pt x="1051" y="642"/>
                  </a:lnTo>
                  <a:lnTo>
                    <a:pt x="1117" y="684"/>
                  </a:lnTo>
                  <a:lnTo>
                    <a:pt x="2126" y="1266"/>
                  </a:lnTo>
                  <a:lnTo>
                    <a:pt x="2191" y="1301"/>
                  </a:lnTo>
                  <a:lnTo>
                    <a:pt x="3201" y="1889"/>
                  </a:lnTo>
                  <a:lnTo>
                    <a:pt x="3266" y="1925"/>
                  </a:lnTo>
                  <a:lnTo>
                    <a:pt x="4270" y="2507"/>
                  </a:lnTo>
                  <a:lnTo>
                    <a:pt x="4347" y="2548"/>
                  </a:lnTo>
                  <a:lnTo>
                    <a:pt x="5344" y="3130"/>
                  </a:lnTo>
                  <a:lnTo>
                    <a:pt x="5422" y="3166"/>
                  </a:lnTo>
                  <a:lnTo>
                    <a:pt x="6425" y="3742"/>
                  </a:lnTo>
                  <a:lnTo>
                    <a:pt x="6496" y="3789"/>
                  </a:lnTo>
                  <a:lnTo>
                    <a:pt x="7500" y="4365"/>
                  </a:lnTo>
                  <a:lnTo>
                    <a:pt x="7565" y="4407"/>
                  </a:lnTo>
                  <a:lnTo>
                    <a:pt x="8575" y="4989"/>
                  </a:lnTo>
                  <a:lnTo>
                    <a:pt x="8640" y="5030"/>
                  </a:lnTo>
                  <a:lnTo>
                    <a:pt x="9649" y="5606"/>
                  </a:lnTo>
                  <a:lnTo>
                    <a:pt x="9715" y="5654"/>
                  </a:lnTo>
                  <a:lnTo>
                    <a:pt x="10718" y="6230"/>
                  </a:lnTo>
                  <a:lnTo>
                    <a:pt x="10795" y="6265"/>
                  </a:lnTo>
                  <a:lnTo>
                    <a:pt x="11793" y="6847"/>
                  </a:lnTo>
                  <a:lnTo>
                    <a:pt x="11870" y="6889"/>
                  </a:lnTo>
                  <a:lnTo>
                    <a:pt x="12874" y="7471"/>
                  </a:lnTo>
                  <a:lnTo>
                    <a:pt x="12945" y="7512"/>
                  </a:lnTo>
                  <a:lnTo>
                    <a:pt x="13948" y="8094"/>
                  </a:lnTo>
                  <a:lnTo>
                    <a:pt x="14014" y="8130"/>
                  </a:lnTo>
                  <a:lnTo>
                    <a:pt x="15023" y="8712"/>
                  </a:lnTo>
                  <a:lnTo>
                    <a:pt x="15094" y="8753"/>
                  </a:lnTo>
                  <a:lnTo>
                    <a:pt x="16092" y="9329"/>
                  </a:lnTo>
                  <a:lnTo>
                    <a:pt x="16169" y="9371"/>
                  </a:lnTo>
                  <a:lnTo>
                    <a:pt x="17173" y="9959"/>
                  </a:lnTo>
                  <a:lnTo>
                    <a:pt x="17244" y="9994"/>
                  </a:lnTo>
                  <a:lnTo>
                    <a:pt x="18247" y="10570"/>
                  </a:lnTo>
                  <a:lnTo>
                    <a:pt x="18319" y="10618"/>
                  </a:lnTo>
                  <a:lnTo>
                    <a:pt x="19322" y="11194"/>
                  </a:lnTo>
                  <a:lnTo>
                    <a:pt x="19388" y="11235"/>
                  </a:lnTo>
                  <a:lnTo>
                    <a:pt x="20397" y="11811"/>
                  </a:lnTo>
                  <a:lnTo>
                    <a:pt x="20468" y="11853"/>
                  </a:lnTo>
                  <a:lnTo>
                    <a:pt x="21478" y="12435"/>
                  </a:lnTo>
                  <a:lnTo>
                    <a:pt x="21543" y="12470"/>
                  </a:lnTo>
                  <a:lnTo>
                    <a:pt x="22547" y="13058"/>
                  </a:lnTo>
                  <a:lnTo>
                    <a:pt x="22552" y="13058"/>
                  </a:lnTo>
                  <a:lnTo>
                    <a:pt x="22618" y="13094"/>
                  </a:lnTo>
                  <a:lnTo>
                    <a:pt x="22683" y="13058"/>
                  </a:lnTo>
                  <a:lnTo>
                    <a:pt x="22618" y="13017"/>
                  </a:lnTo>
                  <a:lnTo>
                    <a:pt x="21614" y="12435"/>
                  </a:lnTo>
                  <a:lnTo>
                    <a:pt x="21543" y="12399"/>
                  </a:lnTo>
                  <a:lnTo>
                    <a:pt x="20540" y="11811"/>
                  </a:lnTo>
                  <a:lnTo>
                    <a:pt x="20468" y="11776"/>
                  </a:lnTo>
                  <a:lnTo>
                    <a:pt x="19465" y="11194"/>
                  </a:lnTo>
                  <a:lnTo>
                    <a:pt x="19388" y="11152"/>
                  </a:lnTo>
                  <a:lnTo>
                    <a:pt x="18390" y="10570"/>
                  </a:lnTo>
                  <a:lnTo>
                    <a:pt x="18319" y="10535"/>
                  </a:lnTo>
                  <a:lnTo>
                    <a:pt x="17309" y="9959"/>
                  </a:lnTo>
                  <a:lnTo>
                    <a:pt x="17244" y="9911"/>
                  </a:lnTo>
                  <a:lnTo>
                    <a:pt x="16235" y="9329"/>
                  </a:lnTo>
                  <a:lnTo>
                    <a:pt x="16169" y="9288"/>
                  </a:lnTo>
                  <a:lnTo>
                    <a:pt x="15166" y="8712"/>
                  </a:lnTo>
                  <a:lnTo>
                    <a:pt x="15094" y="8670"/>
                  </a:lnTo>
                  <a:lnTo>
                    <a:pt x="14091" y="8094"/>
                  </a:lnTo>
                  <a:lnTo>
                    <a:pt x="14014" y="8047"/>
                  </a:lnTo>
                  <a:lnTo>
                    <a:pt x="13016" y="7471"/>
                  </a:lnTo>
                  <a:lnTo>
                    <a:pt x="12945" y="7435"/>
                  </a:lnTo>
                  <a:lnTo>
                    <a:pt x="11935" y="6847"/>
                  </a:lnTo>
                  <a:lnTo>
                    <a:pt x="11870" y="6812"/>
                  </a:lnTo>
                  <a:lnTo>
                    <a:pt x="10861" y="6230"/>
                  </a:lnTo>
                  <a:lnTo>
                    <a:pt x="10795" y="6188"/>
                  </a:lnTo>
                  <a:lnTo>
                    <a:pt x="9792" y="5606"/>
                  </a:lnTo>
                  <a:lnTo>
                    <a:pt x="9715" y="5571"/>
                  </a:lnTo>
                  <a:lnTo>
                    <a:pt x="8717" y="4989"/>
                  </a:lnTo>
                  <a:lnTo>
                    <a:pt x="8640" y="4947"/>
                  </a:lnTo>
                  <a:lnTo>
                    <a:pt x="7636" y="4365"/>
                  </a:lnTo>
                  <a:lnTo>
                    <a:pt x="7565" y="4330"/>
                  </a:lnTo>
                  <a:lnTo>
                    <a:pt x="6562" y="3742"/>
                  </a:lnTo>
                  <a:lnTo>
                    <a:pt x="6496" y="3706"/>
                  </a:lnTo>
                  <a:lnTo>
                    <a:pt x="5487" y="3130"/>
                  </a:lnTo>
                  <a:lnTo>
                    <a:pt x="5422" y="3083"/>
                  </a:lnTo>
                  <a:lnTo>
                    <a:pt x="4412" y="2507"/>
                  </a:lnTo>
                  <a:lnTo>
                    <a:pt x="4347" y="2465"/>
                  </a:lnTo>
                  <a:lnTo>
                    <a:pt x="3343" y="1889"/>
                  </a:lnTo>
                  <a:lnTo>
                    <a:pt x="3266" y="1842"/>
                  </a:lnTo>
                  <a:lnTo>
                    <a:pt x="2269" y="1266"/>
                  </a:lnTo>
                  <a:lnTo>
                    <a:pt x="2191" y="1218"/>
                  </a:lnTo>
                  <a:lnTo>
                    <a:pt x="1188" y="642"/>
                  </a:lnTo>
                  <a:lnTo>
                    <a:pt x="1117" y="606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-1568817" y="4628462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1" y="0"/>
                  </a:moveTo>
                  <a:lnTo>
                    <a:pt x="1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-822779" y="4242769"/>
              <a:ext cx="1419913" cy="869837"/>
            </a:xfrm>
            <a:custGeom>
              <a:rect b="b" l="l" r="r" t="t"/>
              <a:pathLst>
                <a:path extrusionOk="0" h="7138" w="11652">
                  <a:moveTo>
                    <a:pt x="11651" y="0"/>
                  </a:moveTo>
                  <a:lnTo>
                    <a:pt x="1" y="6722"/>
                  </a:lnTo>
                  <a:lnTo>
                    <a:pt x="1" y="7138"/>
                  </a:lnTo>
                  <a:lnTo>
                    <a:pt x="11651" y="416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-1568817" y="3809306"/>
              <a:ext cx="2165940" cy="1252721"/>
            </a:xfrm>
            <a:custGeom>
              <a:rect b="b" l="l" r="r" t="t"/>
              <a:pathLst>
                <a:path extrusionOk="0" h="10280" w="17774">
                  <a:moveTo>
                    <a:pt x="11663" y="1"/>
                  </a:moveTo>
                  <a:lnTo>
                    <a:pt x="1" y="6722"/>
                  </a:lnTo>
                  <a:lnTo>
                    <a:pt x="6123" y="10279"/>
                  </a:lnTo>
                  <a:lnTo>
                    <a:pt x="17773" y="3557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-1531893" y="3834654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6930" y="2536"/>
                  </a:lnTo>
                  <a:lnTo>
                    <a:pt x="3647" y="4436"/>
                  </a:lnTo>
                  <a:lnTo>
                    <a:pt x="108" y="6479"/>
                  </a:lnTo>
                  <a:lnTo>
                    <a:pt x="1" y="6538"/>
                  </a:lnTo>
                  <a:lnTo>
                    <a:pt x="5725" y="9840"/>
                  </a:lnTo>
                  <a:lnTo>
                    <a:pt x="11550" y="6479"/>
                  </a:lnTo>
                  <a:lnTo>
                    <a:pt x="15083" y="4436"/>
                  </a:lnTo>
                  <a:lnTo>
                    <a:pt x="17049" y="3302"/>
                  </a:lnTo>
                  <a:lnTo>
                    <a:pt x="15724" y="2536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-1374125" y="3926825"/>
              <a:ext cx="1760669" cy="1015056"/>
            </a:xfrm>
            <a:custGeom>
              <a:rect b="b" l="l" r="r" t="t"/>
              <a:pathLst>
                <a:path extrusionOk="0" h="8254" w="14317">
                  <a:moveTo>
                    <a:pt x="9572" y="1081"/>
                  </a:moveTo>
                  <a:lnTo>
                    <a:pt x="10974" y="1888"/>
                  </a:lnTo>
                  <a:lnTo>
                    <a:pt x="9097" y="2969"/>
                  </a:lnTo>
                  <a:lnTo>
                    <a:pt x="7696" y="2162"/>
                  </a:lnTo>
                  <a:lnTo>
                    <a:pt x="9572" y="1081"/>
                  </a:lnTo>
                  <a:close/>
                  <a:moveTo>
                    <a:pt x="11045" y="1930"/>
                  </a:moveTo>
                  <a:lnTo>
                    <a:pt x="12452" y="2744"/>
                  </a:lnTo>
                  <a:lnTo>
                    <a:pt x="10570" y="3824"/>
                  </a:lnTo>
                  <a:lnTo>
                    <a:pt x="9168" y="3017"/>
                  </a:lnTo>
                  <a:lnTo>
                    <a:pt x="11045" y="1930"/>
                  </a:lnTo>
                  <a:close/>
                  <a:moveTo>
                    <a:pt x="7625" y="2209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8" y="3290"/>
                  </a:lnTo>
                  <a:lnTo>
                    <a:pt x="7625" y="2209"/>
                  </a:lnTo>
                  <a:close/>
                  <a:moveTo>
                    <a:pt x="9103" y="3052"/>
                  </a:moveTo>
                  <a:lnTo>
                    <a:pt x="10505" y="3860"/>
                  </a:lnTo>
                  <a:lnTo>
                    <a:pt x="8628" y="4947"/>
                  </a:lnTo>
                  <a:lnTo>
                    <a:pt x="7227" y="4139"/>
                  </a:lnTo>
                  <a:lnTo>
                    <a:pt x="9103" y="3052"/>
                  </a:lnTo>
                  <a:close/>
                  <a:moveTo>
                    <a:pt x="5683" y="3325"/>
                  </a:moveTo>
                  <a:lnTo>
                    <a:pt x="7084" y="4139"/>
                  </a:lnTo>
                  <a:lnTo>
                    <a:pt x="5208" y="5220"/>
                  </a:lnTo>
                  <a:lnTo>
                    <a:pt x="3807" y="4412"/>
                  </a:lnTo>
                  <a:lnTo>
                    <a:pt x="5683" y="3325"/>
                  </a:lnTo>
                  <a:close/>
                  <a:moveTo>
                    <a:pt x="7150" y="4181"/>
                  </a:moveTo>
                  <a:lnTo>
                    <a:pt x="8557" y="4988"/>
                  </a:lnTo>
                  <a:lnTo>
                    <a:pt x="6675" y="6075"/>
                  </a:lnTo>
                  <a:lnTo>
                    <a:pt x="5273" y="5261"/>
                  </a:lnTo>
                  <a:lnTo>
                    <a:pt x="7150" y="4181"/>
                  </a:lnTo>
                  <a:close/>
                  <a:moveTo>
                    <a:pt x="3729" y="4454"/>
                  </a:moveTo>
                  <a:lnTo>
                    <a:pt x="5131" y="5267"/>
                  </a:lnTo>
                  <a:lnTo>
                    <a:pt x="3254" y="6348"/>
                  </a:lnTo>
                  <a:lnTo>
                    <a:pt x="1853" y="5540"/>
                  </a:lnTo>
                  <a:lnTo>
                    <a:pt x="3729" y="4454"/>
                  </a:lnTo>
                  <a:close/>
                  <a:moveTo>
                    <a:pt x="5208" y="5303"/>
                  </a:moveTo>
                  <a:lnTo>
                    <a:pt x="6609" y="6110"/>
                  </a:lnTo>
                  <a:lnTo>
                    <a:pt x="4733" y="7191"/>
                  </a:lnTo>
                  <a:lnTo>
                    <a:pt x="3326" y="6383"/>
                  </a:lnTo>
                  <a:lnTo>
                    <a:pt x="5208" y="5303"/>
                  </a:lnTo>
                  <a:close/>
                  <a:moveTo>
                    <a:pt x="11306" y="0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1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8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8"/>
                  </a:lnTo>
                  <a:lnTo>
                    <a:pt x="4335" y="2464"/>
                  </a:lnTo>
                  <a:lnTo>
                    <a:pt x="4270" y="2506"/>
                  </a:lnTo>
                  <a:lnTo>
                    <a:pt x="5624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8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9"/>
                  </a:lnTo>
                  <a:lnTo>
                    <a:pt x="380" y="4745"/>
                  </a:lnTo>
                  <a:lnTo>
                    <a:pt x="1734" y="5522"/>
                  </a:lnTo>
                  <a:lnTo>
                    <a:pt x="0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72"/>
                  </a:lnTo>
                  <a:lnTo>
                    <a:pt x="1473" y="7369"/>
                  </a:lnTo>
                  <a:lnTo>
                    <a:pt x="1538" y="7411"/>
                  </a:lnTo>
                  <a:lnTo>
                    <a:pt x="3266" y="6407"/>
                  </a:lnTo>
                  <a:lnTo>
                    <a:pt x="4673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6"/>
                  </a:lnTo>
                  <a:lnTo>
                    <a:pt x="6087" y="8034"/>
                  </a:lnTo>
                  <a:lnTo>
                    <a:pt x="6158" y="7999"/>
                  </a:lnTo>
                  <a:lnTo>
                    <a:pt x="4804" y="7215"/>
                  </a:lnTo>
                  <a:lnTo>
                    <a:pt x="6680" y="6134"/>
                  </a:lnTo>
                  <a:lnTo>
                    <a:pt x="8034" y="6912"/>
                  </a:lnTo>
                  <a:lnTo>
                    <a:pt x="8100" y="6876"/>
                  </a:lnTo>
                  <a:lnTo>
                    <a:pt x="6752" y="6098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7" y="5754"/>
                  </a:lnTo>
                  <a:lnTo>
                    <a:pt x="8693" y="4976"/>
                  </a:lnTo>
                  <a:lnTo>
                    <a:pt x="10570" y="3890"/>
                  </a:lnTo>
                  <a:lnTo>
                    <a:pt x="11924" y="4673"/>
                  </a:lnTo>
                  <a:lnTo>
                    <a:pt x="11989" y="4632"/>
                  </a:lnTo>
                  <a:lnTo>
                    <a:pt x="10641" y="3854"/>
                  </a:lnTo>
                  <a:lnTo>
                    <a:pt x="12517" y="2773"/>
                  </a:lnTo>
                  <a:lnTo>
                    <a:pt x="13865" y="3551"/>
                  </a:lnTo>
                  <a:lnTo>
                    <a:pt x="13937" y="3515"/>
                  </a:lnTo>
                  <a:lnTo>
                    <a:pt x="12583" y="2732"/>
                  </a:lnTo>
                  <a:lnTo>
                    <a:pt x="14317" y="1734"/>
                  </a:lnTo>
                  <a:lnTo>
                    <a:pt x="14245" y="1693"/>
                  </a:lnTo>
                  <a:lnTo>
                    <a:pt x="12517" y="2696"/>
                  </a:lnTo>
                  <a:lnTo>
                    <a:pt x="11116" y="1888"/>
                  </a:lnTo>
                  <a:lnTo>
                    <a:pt x="12844" y="885"/>
                  </a:lnTo>
                  <a:lnTo>
                    <a:pt x="12779" y="849"/>
                  </a:lnTo>
                  <a:lnTo>
                    <a:pt x="11045" y="1853"/>
                  </a:lnTo>
                  <a:lnTo>
                    <a:pt x="9644" y="1039"/>
                  </a:lnTo>
                  <a:lnTo>
                    <a:pt x="11377" y="42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-780736" y="5087881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-34698" y="4701579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28"/>
                  </a:lnTo>
                  <a:lnTo>
                    <a:pt x="0" y="7143"/>
                  </a:lnTo>
                  <a:lnTo>
                    <a:pt x="11662" y="422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-780736" y="4268848"/>
              <a:ext cx="2167280" cy="1252599"/>
            </a:xfrm>
            <a:custGeom>
              <a:rect b="b" l="l" r="r" t="t"/>
              <a:pathLst>
                <a:path extrusionOk="0" h="10279" w="17785">
                  <a:moveTo>
                    <a:pt x="11656" y="0"/>
                  </a:moveTo>
                  <a:lnTo>
                    <a:pt x="0" y="6722"/>
                  </a:lnTo>
                  <a:lnTo>
                    <a:pt x="6122" y="10279"/>
                  </a:lnTo>
                  <a:lnTo>
                    <a:pt x="17784" y="3551"/>
                  </a:lnTo>
                  <a:lnTo>
                    <a:pt x="11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-743081" y="4294073"/>
              <a:ext cx="2076738" cy="1199224"/>
            </a:xfrm>
            <a:custGeom>
              <a:rect b="b" l="l" r="r" t="t"/>
              <a:pathLst>
                <a:path extrusionOk="0" h="9841" w="17042">
                  <a:moveTo>
                    <a:pt x="11330" y="1"/>
                  </a:moveTo>
                  <a:lnTo>
                    <a:pt x="10172" y="666"/>
                  </a:lnTo>
                  <a:lnTo>
                    <a:pt x="6627" y="2709"/>
                  </a:lnTo>
                  <a:lnTo>
                    <a:pt x="410" y="6301"/>
                  </a:lnTo>
                  <a:lnTo>
                    <a:pt x="0" y="6539"/>
                  </a:lnTo>
                  <a:lnTo>
                    <a:pt x="5724" y="9840"/>
                  </a:lnTo>
                  <a:lnTo>
                    <a:pt x="11852" y="6301"/>
                  </a:lnTo>
                  <a:lnTo>
                    <a:pt x="17042" y="3302"/>
                  </a:lnTo>
                  <a:lnTo>
                    <a:pt x="16021" y="2709"/>
                  </a:lnTo>
                  <a:lnTo>
                    <a:pt x="12476" y="66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-584150" y="4383475"/>
              <a:ext cx="1762809" cy="1016810"/>
            </a:xfrm>
            <a:custGeom>
              <a:rect b="b" l="l" r="r" t="t"/>
              <a:pathLst>
                <a:path extrusionOk="0" h="8255" w="14312">
                  <a:moveTo>
                    <a:pt x="9579" y="1076"/>
                  </a:moveTo>
                  <a:lnTo>
                    <a:pt x="10980" y="1889"/>
                  </a:lnTo>
                  <a:lnTo>
                    <a:pt x="9104" y="2970"/>
                  </a:lnTo>
                  <a:lnTo>
                    <a:pt x="7696" y="2162"/>
                  </a:lnTo>
                  <a:lnTo>
                    <a:pt x="9579" y="1076"/>
                  </a:lnTo>
                  <a:close/>
                  <a:moveTo>
                    <a:pt x="11045" y="1931"/>
                  </a:moveTo>
                  <a:lnTo>
                    <a:pt x="12447" y="2744"/>
                  </a:lnTo>
                  <a:lnTo>
                    <a:pt x="10570" y="3825"/>
                  </a:lnTo>
                  <a:lnTo>
                    <a:pt x="9169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9" y="3290"/>
                  </a:lnTo>
                  <a:lnTo>
                    <a:pt x="7625" y="2210"/>
                  </a:lnTo>
                  <a:close/>
                  <a:moveTo>
                    <a:pt x="9104" y="3059"/>
                  </a:moveTo>
                  <a:lnTo>
                    <a:pt x="10505" y="3872"/>
                  </a:lnTo>
                  <a:lnTo>
                    <a:pt x="8629" y="4953"/>
                  </a:lnTo>
                  <a:lnTo>
                    <a:pt x="7221" y="4145"/>
                  </a:lnTo>
                  <a:lnTo>
                    <a:pt x="9104" y="3059"/>
                  </a:lnTo>
                  <a:close/>
                  <a:moveTo>
                    <a:pt x="5683" y="3326"/>
                  </a:moveTo>
                  <a:lnTo>
                    <a:pt x="7085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0" y="4181"/>
                  </a:moveTo>
                  <a:lnTo>
                    <a:pt x="8551" y="4989"/>
                  </a:lnTo>
                  <a:lnTo>
                    <a:pt x="6675" y="6075"/>
                  </a:lnTo>
                  <a:lnTo>
                    <a:pt x="5274" y="5268"/>
                  </a:lnTo>
                  <a:lnTo>
                    <a:pt x="7150" y="4181"/>
                  </a:lnTo>
                  <a:close/>
                  <a:moveTo>
                    <a:pt x="3730" y="4454"/>
                  </a:moveTo>
                  <a:lnTo>
                    <a:pt x="5131" y="5268"/>
                  </a:lnTo>
                  <a:lnTo>
                    <a:pt x="3255" y="6348"/>
                  </a:lnTo>
                  <a:lnTo>
                    <a:pt x="1847" y="5541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7"/>
                  </a:lnTo>
                  <a:lnTo>
                    <a:pt x="4727" y="7204"/>
                  </a:lnTo>
                  <a:lnTo>
                    <a:pt x="3326" y="6390"/>
                  </a:lnTo>
                  <a:lnTo>
                    <a:pt x="5208" y="5309"/>
                  </a:lnTo>
                  <a:close/>
                  <a:moveTo>
                    <a:pt x="11307" y="1"/>
                  </a:moveTo>
                  <a:lnTo>
                    <a:pt x="9579" y="1004"/>
                  </a:lnTo>
                  <a:lnTo>
                    <a:pt x="8225" y="226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1" y="2127"/>
                  </a:lnTo>
                  <a:lnTo>
                    <a:pt x="6283" y="1343"/>
                  </a:lnTo>
                  <a:lnTo>
                    <a:pt x="6212" y="1384"/>
                  </a:lnTo>
                  <a:lnTo>
                    <a:pt x="7566" y="2162"/>
                  </a:lnTo>
                  <a:lnTo>
                    <a:pt x="5689" y="3243"/>
                  </a:lnTo>
                  <a:lnTo>
                    <a:pt x="4335" y="2465"/>
                  </a:lnTo>
                  <a:lnTo>
                    <a:pt x="4270" y="2501"/>
                  </a:lnTo>
                  <a:lnTo>
                    <a:pt x="5618" y="3284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800" y="5487"/>
                  </a:lnTo>
                  <a:lnTo>
                    <a:pt x="446" y="4710"/>
                  </a:lnTo>
                  <a:lnTo>
                    <a:pt x="381" y="4745"/>
                  </a:lnTo>
                  <a:lnTo>
                    <a:pt x="1729" y="5523"/>
                  </a:lnTo>
                  <a:lnTo>
                    <a:pt x="1" y="6527"/>
                  </a:lnTo>
                  <a:lnTo>
                    <a:pt x="66" y="6562"/>
                  </a:lnTo>
                  <a:lnTo>
                    <a:pt x="1800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9" y="7411"/>
                  </a:lnTo>
                  <a:lnTo>
                    <a:pt x="3267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1"/>
                  </a:lnTo>
                  <a:lnTo>
                    <a:pt x="6087" y="8035"/>
                  </a:lnTo>
                  <a:lnTo>
                    <a:pt x="6152" y="7993"/>
                  </a:lnTo>
                  <a:lnTo>
                    <a:pt x="4805" y="7215"/>
                  </a:lnTo>
                  <a:lnTo>
                    <a:pt x="6681" y="6135"/>
                  </a:lnTo>
                  <a:lnTo>
                    <a:pt x="8035" y="6913"/>
                  </a:lnTo>
                  <a:lnTo>
                    <a:pt x="8100" y="6877"/>
                  </a:lnTo>
                  <a:lnTo>
                    <a:pt x="6746" y="6093"/>
                  </a:lnTo>
                  <a:lnTo>
                    <a:pt x="8629" y="5012"/>
                  </a:lnTo>
                  <a:lnTo>
                    <a:pt x="9976" y="5790"/>
                  </a:lnTo>
                  <a:lnTo>
                    <a:pt x="10042" y="5755"/>
                  </a:lnTo>
                  <a:lnTo>
                    <a:pt x="8694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36" y="3855"/>
                  </a:lnTo>
                  <a:lnTo>
                    <a:pt x="12518" y="2774"/>
                  </a:lnTo>
                  <a:lnTo>
                    <a:pt x="13866" y="3552"/>
                  </a:lnTo>
                  <a:lnTo>
                    <a:pt x="13931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6" y="1693"/>
                  </a:lnTo>
                  <a:lnTo>
                    <a:pt x="12518" y="2697"/>
                  </a:lnTo>
                  <a:lnTo>
                    <a:pt x="11111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4" y="1040"/>
                  </a:lnTo>
                  <a:lnTo>
                    <a:pt x="11372" y="42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13072" y="5542305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59111" y="5156002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34"/>
                  </a:lnTo>
                  <a:lnTo>
                    <a:pt x="0" y="7143"/>
                  </a:lnTo>
                  <a:lnTo>
                    <a:pt x="11662" y="416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13072" y="4722539"/>
              <a:ext cx="2167280" cy="1254061"/>
            </a:xfrm>
            <a:custGeom>
              <a:rect b="b" l="l" r="r" t="t"/>
              <a:pathLst>
                <a:path extrusionOk="0" h="10291" w="17785">
                  <a:moveTo>
                    <a:pt x="11662" y="0"/>
                  </a:moveTo>
                  <a:lnTo>
                    <a:pt x="0" y="6728"/>
                  </a:lnTo>
                  <a:lnTo>
                    <a:pt x="6122" y="10291"/>
                  </a:lnTo>
                  <a:lnTo>
                    <a:pt x="17784" y="3557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51337" y="4749227"/>
              <a:ext cx="2076860" cy="1199224"/>
            </a:xfrm>
            <a:custGeom>
              <a:rect b="b" l="l" r="r" t="t"/>
              <a:pathLst>
                <a:path extrusionOk="0" h="9841" w="17043">
                  <a:moveTo>
                    <a:pt x="11325" y="1"/>
                  </a:moveTo>
                  <a:lnTo>
                    <a:pt x="6865" y="2566"/>
                  </a:lnTo>
                  <a:lnTo>
                    <a:pt x="1" y="6539"/>
                  </a:lnTo>
                  <a:lnTo>
                    <a:pt x="5719" y="9840"/>
                  </a:lnTo>
                  <a:lnTo>
                    <a:pt x="17043" y="3302"/>
                  </a:lnTo>
                  <a:lnTo>
                    <a:pt x="15778" y="2566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209150" y="4838300"/>
              <a:ext cx="1760448" cy="1016882"/>
            </a:xfrm>
            <a:custGeom>
              <a:rect b="b" l="l" r="r" t="t"/>
              <a:pathLst>
                <a:path extrusionOk="0" h="8267" w="14312">
                  <a:moveTo>
                    <a:pt x="9597" y="1082"/>
                  </a:moveTo>
                  <a:lnTo>
                    <a:pt x="10998" y="1895"/>
                  </a:lnTo>
                  <a:lnTo>
                    <a:pt x="9121" y="2976"/>
                  </a:lnTo>
                  <a:lnTo>
                    <a:pt x="7720" y="2168"/>
                  </a:lnTo>
                  <a:lnTo>
                    <a:pt x="9597" y="1082"/>
                  </a:lnTo>
                  <a:close/>
                  <a:moveTo>
                    <a:pt x="11069" y="1931"/>
                  </a:moveTo>
                  <a:lnTo>
                    <a:pt x="12470" y="2738"/>
                  </a:lnTo>
                  <a:lnTo>
                    <a:pt x="10594" y="3825"/>
                  </a:lnTo>
                  <a:lnTo>
                    <a:pt x="9187" y="3011"/>
                  </a:lnTo>
                  <a:lnTo>
                    <a:pt x="11069" y="1931"/>
                  </a:lnTo>
                  <a:close/>
                  <a:moveTo>
                    <a:pt x="7649" y="2204"/>
                  </a:moveTo>
                  <a:lnTo>
                    <a:pt x="9050" y="3011"/>
                  </a:lnTo>
                  <a:lnTo>
                    <a:pt x="7174" y="4098"/>
                  </a:lnTo>
                  <a:lnTo>
                    <a:pt x="5767" y="3285"/>
                  </a:lnTo>
                  <a:lnTo>
                    <a:pt x="7649" y="2204"/>
                  </a:lnTo>
                  <a:close/>
                  <a:moveTo>
                    <a:pt x="9121" y="3059"/>
                  </a:moveTo>
                  <a:lnTo>
                    <a:pt x="10529" y="3866"/>
                  </a:lnTo>
                  <a:lnTo>
                    <a:pt x="8646" y="4953"/>
                  </a:lnTo>
                  <a:lnTo>
                    <a:pt x="7245" y="4140"/>
                  </a:lnTo>
                  <a:lnTo>
                    <a:pt x="9121" y="3059"/>
                  </a:lnTo>
                  <a:close/>
                  <a:moveTo>
                    <a:pt x="5701" y="3332"/>
                  </a:moveTo>
                  <a:lnTo>
                    <a:pt x="7103" y="4140"/>
                  </a:lnTo>
                  <a:lnTo>
                    <a:pt x="5226" y="5226"/>
                  </a:lnTo>
                  <a:lnTo>
                    <a:pt x="3825" y="4413"/>
                  </a:lnTo>
                  <a:lnTo>
                    <a:pt x="5701" y="3332"/>
                  </a:lnTo>
                  <a:close/>
                  <a:moveTo>
                    <a:pt x="7180" y="4175"/>
                  </a:moveTo>
                  <a:lnTo>
                    <a:pt x="8581" y="4989"/>
                  </a:lnTo>
                  <a:lnTo>
                    <a:pt x="6705" y="6069"/>
                  </a:lnTo>
                  <a:lnTo>
                    <a:pt x="5297" y="5262"/>
                  </a:lnTo>
                  <a:lnTo>
                    <a:pt x="7180" y="4175"/>
                  </a:lnTo>
                  <a:close/>
                  <a:moveTo>
                    <a:pt x="3748" y="4454"/>
                  </a:moveTo>
                  <a:lnTo>
                    <a:pt x="5155" y="5262"/>
                  </a:lnTo>
                  <a:lnTo>
                    <a:pt x="3273" y="6348"/>
                  </a:lnTo>
                  <a:lnTo>
                    <a:pt x="1871" y="5535"/>
                  </a:lnTo>
                  <a:lnTo>
                    <a:pt x="3748" y="4454"/>
                  </a:lnTo>
                  <a:close/>
                  <a:moveTo>
                    <a:pt x="5220" y="5309"/>
                  </a:moveTo>
                  <a:lnTo>
                    <a:pt x="6628" y="6117"/>
                  </a:lnTo>
                  <a:lnTo>
                    <a:pt x="4751" y="7198"/>
                  </a:lnTo>
                  <a:lnTo>
                    <a:pt x="3344" y="6390"/>
                  </a:lnTo>
                  <a:lnTo>
                    <a:pt x="5220" y="5309"/>
                  </a:lnTo>
                  <a:close/>
                  <a:moveTo>
                    <a:pt x="11330" y="1"/>
                  </a:moveTo>
                  <a:lnTo>
                    <a:pt x="9597" y="1004"/>
                  </a:lnTo>
                  <a:lnTo>
                    <a:pt x="8249" y="221"/>
                  </a:lnTo>
                  <a:lnTo>
                    <a:pt x="8177" y="262"/>
                  </a:lnTo>
                  <a:lnTo>
                    <a:pt x="9531" y="1040"/>
                  </a:lnTo>
                  <a:lnTo>
                    <a:pt x="7655" y="2121"/>
                  </a:lnTo>
                  <a:lnTo>
                    <a:pt x="6301" y="1343"/>
                  </a:lnTo>
                  <a:lnTo>
                    <a:pt x="6236" y="1378"/>
                  </a:lnTo>
                  <a:lnTo>
                    <a:pt x="7584" y="2162"/>
                  </a:lnTo>
                  <a:lnTo>
                    <a:pt x="5707" y="3243"/>
                  </a:lnTo>
                  <a:lnTo>
                    <a:pt x="4359" y="2465"/>
                  </a:lnTo>
                  <a:lnTo>
                    <a:pt x="4288" y="2501"/>
                  </a:lnTo>
                  <a:lnTo>
                    <a:pt x="5642" y="3279"/>
                  </a:lnTo>
                  <a:lnTo>
                    <a:pt x="3765" y="4365"/>
                  </a:lnTo>
                  <a:lnTo>
                    <a:pt x="2412" y="3581"/>
                  </a:lnTo>
                  <a:lnTo>
                    <a:pt x="2346" y="3623"/>
                  </a:lnTo>
                  <a:lnTo>
                    <a:pt x="3694" y="4401"/>
                  </a:lnTo>
                  <a:lnTo>
                    <a:pt x="1818" y="5482"/>
                  </a:lnTo>
                  <a:lnTo>
                    <a:pt x="470" y="4704"/>
                  </a:lnTo>
                  <a:lnTo>
                    <a:pt x="399" y="4739"/>
                  </a:lnTo>
                  <a:lnTo>
                    <a:pt x="1753" y="5523"/>
                  </a:lnTo>
                  <a:lnTo>
                    <a:pt x="1" y="6538"/>
                  </a:lnTo>
                  <a:lnTo>
                    <a:pt x="66" y="6574"/>
                  </a:lnTo>
                  <a:lnTo>
                    <a:pt x="1800" y="5577"/>
                  </a:lnTo>
                  <a:lnTo>
                    <a:pt x="3201" y="6384"/>
                  </a:lnTo>
                  <a:lnTo>
                    <a:pt x="1473" y="7388"/>
                  </a:lnTo>
                  <a:lnTo>
                    <a:pt x="1539" y="7423"/>
                  </a:lnTo>
                  <a:lnTo>
                    <a:pt x="3267" y="6420"/>
                  </a:lnTo>
                  <a:lnTo>
                    <a:pt x="4668" y="7227"/>
                  </a:lnTo>
                  <a:lnTo>
                    <a:pt x="2940" y="8231"/>
                  </a:lnTo>
                  <a:lnTo>
                    <a:pt x="3005" y="8266"/>
                  </a:lnTo>
                  <a:lnTo>
                    <a:pt x="4739" y="7269"/>
                  </a:lnTo>
                  <a:lnTo>
                    <a:pt x="6087" y="8047"/>
                  </a:lnTo>
                  <a:lnTo>
                    <a:pt x="6153" y="8011"/>
                  </a:lnTo>
                  <a:lnTo>
                    <a:pt x="4805" y="7227"/>
                  </a:lnTo>
                  <a:lnTo>
                    <a:pt x="6681" y="6147"/>
                  </a:lnTo>
                  <a:lnTo>
                    <a:pt x="8035" y="6924"/>
                  </a:lnTo>
                  <a:lnTo>
                    <a:pt x="8100" y="6889"/>
                  </a:lnTo>
                  <a:lnTo>
                    <a:pt x="6746" y="6111"/>
                  </a:lnTo>
                  <a:lnTo>
                    <a:pt x="8629" y="5024"/>
                  </a:lnTo>
                  <a:lnTo>
                    <a:pt x="9977" y="5802"/>
                  </a:lnTo>
                  <a:lnTo>
                    <a:pt x="10042" y="5767"/>
                  </a:lnTo>
                  <a:lnTo>
                    <a:pt x="8694" y="4989"/>
                  </a:lnTo>
                  <a:lnTo>
                    <a:pt x="10570" y="3902"/>
                  </a:lnTo>
                  <a:lnTo>
                    <a:pt x="11924" y="4686"/>
                  </a:lnTo>
                  <a:lnTo>
                    <a:pt x="11990" y="4644"/>
                  </a:lnTo>
                  <a:lnTo>
                    <a:pt x="10636" y="3866"/>
                  </a:lnTo>
                  <a:lnTo>
                    <a:pt x="12518" y="2786"/>
                  </a:lnTo>
                  <a:lnTo>
                    <a:pt x="13866" y="3564"/>
                  </a:lnTo>
                  <a:lnTo>
                    <a:pt x="13931" y="3528"/>
                  </a:lnTo>
                  <a:lnTo>
                    <a:pt x="12583" y="2744"/>
                  </a:lnTo>
                  <a:lnTo>
                    <a:pt x="14311" y="1747"/>
                  </a:lnTo>
                  <a:lnTo>
                    <a:pt x="14246" y="1705"/>
                  </a:lnTo>
                  <a:lnTo>
                    <a:pt x="12518" y="2709"/>
                  </a:lnTo>
                  <a:lnTo>
                    <a:pt x="11111" y="1901"/>
                  </a:lnTo>
                  <a:lnTo>
                    <a:pt x="12845" y="897"/>
                  </a:lnTo>
                  <a:lnTo>
                    <a:pt x="12773" y="862"/>
                  </a:lnTo>
                  <a:lnTo>
                    <a:pt x="11045" y="1865"/>
                  </a:lnTo>
                  <a:lnTo>
                    <a:pt x="9644" y="1052"/>
                  </a:lnTo>
                  <a:lnTo>
                    <a:pt x="11396" y="3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801762" y="6001846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1" y="1"/>
                  </a:moveTo>
                  <a:lnTo>
                    <a:pt x="6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1547801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801762" y="5181959"/>
              <a:ext cx="2167280" cy="1253452"/>
            </a:xfrm>
            <a:custGeom>
              <a:rect b="b" l="l" r="r" t="t"/>
              <a:pathLst>
                <a:path extrusionOk="0" h="10286" w="17785">
                  <a:moveTo>
                    <a:pt x="11663" y="1"/>
                  </a:moveTo>
                  <a:lnTo>
                    <a:pt x="1" y="6729"/>
                  </a:lnTo>
                  <a:lnTo>
                    <a:pt x="6123" y="10285"/>
                  </a:lnTo>
                  <a:lnTo>
                    <a:pt x="17785" y="3558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840149" y="5207306"/>
              <a:ext cx="2076860" cy="1199834"/>
            </a:xfrm>
            <a:custGeom>
              <a:rect b="b" l="l" r="r" t="t"/>
              <a:pathLst>
                <a:path extrusionOk="0" h="9846" w="17043">
                  <a:moveTo>
                    <a:pt x="11324" y="1"/>
                  </a:moveTo>
                  <a:lnTo>
                    <a:pt x="0" y="6538"/>
                  </a:lnTo>
                  <a:lnTo>
                    <a:pt x="5718" y="9846"/>
                  </a:lnTo>
                  <a:lnTo>
                    <a:pt x="17042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1548529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1000925" y="5299075"/>
              <a:ext cx="1758158" cy="1014106"/>
            </a:xfrm>
            <a:custGeom>
              <a:rect b="b" l="l" r="r" t="t"/>
              <a:pathLst>
                <a:path extrusionOk="0" h="8255" w="14312">
                  <a:moveTo>
                    <a:pt x="9573" y="1075"/>
                  </a:moveTo>
                  <a:lnTo>
                    <a:pt x="10980" y="1883"/>
                  </a:lnTo>
                  <a:lnTo>
                    <a:pt x="9098" y="2969"/>
                  </a:lnTo>
                  <a:lnTo>
                    <a:pt x="7696" y="2156"/>
                  </a:lnTo>
                  <a:lnTo>
                    <a:pt x="9573" y="1075"/>
                  </a:lnTo>
                  <a:close/>
                  <a:moveTo>
                    <a:pt x="11045" y="1930"/>
                  </a:moveTo>
                  <a:lnTo>
                    <a:pt x="12447" y="2738"/>
                  </a:lnTo>
                  <a:lnTo>
                    <a:pt x="10570" y="3819"/>
                  </a:lnTo>
                  <a:lnTo>
                    <a:pt x="9163" y="3011"/>
                  </a:lnTo>
                  <a:lnTo>
                    <a:pt x="11045" y="1930"/>
                  </a:lnTo>
                  <a:close/>
                  <a:moveTo>
                    <a:pt x="7619" y="2203"/>
                  </a:moveTo>
                  <a:lnTo>
                    <a:pt x="9027" y="3011"/>
                  </a:lnTo>
                  <a:lnTo>
                    <a:pt x="7144" y="4098"/>
                  </a:lnTo>
                  <a:lnTo>
                    <a:pt x="5743" y="3290"/>
                  </a:lnTo>
                  <a:lnTo>
                    <a:pt x="7619" y="2203"/>
                  </a:lnTo>
                  <a:close/>
                  <a:moveTo>
                    <a:pt x="9098" y="3047"/>
                  </a:moveTo>
                  <a:lnTo>
                    <a:pt x="10505" y="3860"/>
                  </a:lnTo>
                  <a:lnTo>
                    <a:pt x="8623" y="4941"/>
                  </a:lnTo>
                  <a:lnTo>
                    <a:pt x="7221" y="4133"/>
                  </a:lnTo>
                  <a:lnTo>
                    <a:pt x="9098" y="3047"/>
                  </a:lnTo>
                  <a:close/>
                  <a:moveTo>
                    <a:pt x="5678" y="3326"/>
                  </a:moveTo>
                  <a:lnTo>
                    <a:pt x="7079" y="4133"/>
                  </a:lnTo>
                  <a:lnTo>
                    <a:pt x="5203" y="5220"/>
                  </a:lnTo>
                  <a:lnTo>
                    <a:pt x="3801" y="4406"/>
                  </a:lnTo>
                  <a:lnTo>
                    <a:pt x="5678" y="3326"/>
                  </a:lnTo>
                  <a:close/>
                  <a:moveTo>
                    <a:pt x="7156" y="4181"/>
                  </a:moveTo>
                  <a:lnTo>
                    <a:pt x="8557" y="4988"/>
                  </a:lnTo>
                  <a:lnTo>
                    <a:pt x="6681" y="6069"/>
                  </a:lnTo>
                  <a:lnTo>
                    <a:pt x="5280" y="5261"/>
                  </a:lnTo>
                  <a:lnTo>
                    <a:pt x="7156" y="4181"/>
                  </a:lnTo>
                  <a:close/>
                  <a:moveTo>
                    <a:pt x="3730" y="4454"/>
                  </a:moveTo>
                  <a:lnTo>
                    <a:pt x="5137" y="5261"/>
                  </a:lnTo>
                  <a:lnTo>
                    <a:pt x="3255" y="6342"/>
                  </a:lnTo>
                  <a:lnTo>
                    <a:pt x="1854" y="5535"/>
                  </a:lnTo>
                  <a:lnTo>
                    <a:pt x="3730" y="4454"/>
                  </a:lnTo>
                  <a:close/>
                  <a:moveTo>
                    <a:pt x="5203" y="5297"/>
                  </a:moveTo>
                  <a:lnTo>
                    <a:pt x="6604" y="6111"/>
                  </a:lnTo>
                  <a:lnTo>
                    <a:pt x="4728" y="7191"/>
                  </a:lnTo>
                  <a:lnTo>
                    <a:pt x="3326" y="6384"/>
                  </a:lnTo>
                  <a:lnTo>
                    <a:pt x="5203" y="5297"/>
                  </a:lnTo>
                  <a:close/>
                  <a:moveTo>
                    <a:pt x="11301" y="0"/>
                  </a:moveTo>
                  <a:lnTo>
                    <a:pt x="9573" y="998"/>
                  </a:lnTo>
                  <a:lnTo>
                    <a:pt x="8225" y="220"/>
                  </a:lnTo>
                  <a:lnTo>
                    <a:pt x="8154" y="256"/>
                  </a:lnTo>
                  <a:lnTo>
                    <a:pt x="9508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60" y="2156"/>
                  </a:lnTo>
                  <a:lnTo>
                    <a:pt x="5684" y="3243"/>
                  </a:lnTo>
                  <a:lnTo>
                    <a:pt x="4336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2" y="4365"/>
                  </a:lnTo>
                  <a:lnTo>
                    <a:pt x="2388" y="3581"/>
                  </a:lnTo>
                  <a:lnTo>
                    <a:pt x="2323" y="3623"/>
                  </a:lnTo>
                  <a:lnTo>
                    <a:pt x="3671" y="4400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9" y="5523"/>
                  </a:lnTo>
                  <a:lnTo>
                    <a:pt x="1" y="6520"/>
                  </a:lnTo>
                  <a:lnTo>
                    <a:pt x="66" y="6562"/>
                  </a:lnTo>
                  <a:lnTo>
                    <a:pt x="1794" y="5558"/>
                  </a:lnTo>
                  <a:lnTo>
                    <a:pt x="3196" y="6366"/>
                  </a:lnTo>
                  <a:lnTo>
                    <a:pt x="1468" y="7369"/>
                  </a:lnTo>
                  <a:lnTo>
                    <a:pt x="1533" y="7405"/>
                  </a:lnTo>
                  <a:lnTo>
                    <a:pt x="3267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6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3" y="7993"/>
                  </a:lnTo>
                  <a:lnTo>
                    <a:pt x="4799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3" y="5006"/>
                  </a:lnTo>
                  <a:lnTo>
                    <a:pt x="9977" y="5790"/>
                  </a:lnTo>
                  <a:lnTo>
                    <a:pt x="10042" y="5748"/>
                  </a:lnTo>
                  <a:lnTo>
                    <a:pt x="8688" y="4970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4" y="4632"/>
                  </a:lnTo>
                  <a:lnTo>
                    <a:pt x="10636" y="3854"/>
                  </a:lnTo>
                  <a:lnTo>
                    <a:pt x="12512" y="2767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6"/>
                  </a:lnTo>
                  <a:lnTo>
                    <a:pt x="11111" y="1883"/>
                  </a:lnTo>
                  <a:lnTo>
                    <a:pt x="12839" y="885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38" y="1040"/>
                  </a:lnTo>
                  <a:lnTo>
                    <a:pt x="11372" y="36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2223647" y="6015616"/>
              <a:ext cx="497920" cy="330241"/>
            </a:xfrm>
            <a:custGeom>
              <a:rect b="b" l="l" r="r" t="t"/>
              <a:pathLst>
                <a:path extrusionOk="0" h="2710" w="4086">
                  <a:moveTo>
                    <a:pt x="363" y="0"/>
                  </a:moveTo>
                  <a:cubicBezTo>
                    <a:pt x="357" y="0"/>
                    <a:pt x="351" y="6"/>
                    <a:pt x="345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cubicBezTo>
                    <a:pt x="315" y="12"/>
                    <a:pt x="303" y="12"/>
                    <a:pt x="303" y="18"/>
                  </a:cubicBezTo>
                  <a:cubicBezTo>
                    <a:pt x="297" y="24"/>
                    <a:pt x="292" y="24"/>
                    <a:pt x="274" y="36"/>
                  </a:cubicBezTo>
                  <a:cubicBezTo>
                    <a:pt x="262" y="42"/>
                    <a:pt x="256" y="48"/>
                    <a:pt x="238" y="54"/>
                  </a:cubicBezTo>
                  <a:lnTo>
                    <a:pt x="232" y="66"/>
                  </a:lnTo>
                  <a:lnTo>
                    <a:pt x="208" y="89"/>
                  </a:lnTo>
                  <a:lnTo>
                    <a:pt x="202" y="95"/>
                  </a:lnTo>
                  <a:lnTo>
                    <a:pt x="179" y="119"/>
                  </a:lnTo>
                  <a:lnTo>
                    <a:pt x="173" y="125"/>
                  </a:lnTo>
                  <a:cubicBezTo>
                    <a:pt x="167" y="131"/>
                    <a:pt x="149" y="149"/>
                    <a:pt x="143" y="161"/>
                  </a:cubicBezTo>
                  <a:lnTo>
                    <a:pt x="137" y="167"/>
                  </a:lnTo>
                  <a:lnTo>
                    <a:pt x="113" y="190"/>
                  </a:lnTo>
                  <a:cubicBezTo>
                    <a:pt x="113" y="196"/>
                    <a:pt x="107" y="196"/>
                    <a:pt x="107" y="202"/>
                  </a:cubicBezTo>
                  <a:cubicBezTo>
                    <a:pt x="96" y="214"/>
                    <a:pt x="96" y="220"/>
                    <a:pt x="90" y="226"/>
                  </a:cubicBezTo>
                  <a:cubicBezTo>
                    <a:pt x="90" y="238"/>
                    <a:pt x="84" y="238"/>
                    <a:pt x="84" y="244"/>
                  </a:cubicBezTo>
                  <a:cubicBezTo>
                    <a:pt x="78" y="250"/>
                    <a:pt x="78" y="256"/>
                    <a:pt x="66" y="268"/>
                  </a:cubicBezTo>
                  <a:cubicBezTo>
                    <a:pt x="66" y="273"/>
                    <a:pt x="60" y="273"/>
                    <a:pt x="60" y="279"/>
                  </a:cubicBezTo>
                  <a:cubicBezTo>
                    <a:pt x="54" y="285"/>
                    <a:pt x="54" y="303"/>
                    <a:pt x="48" y="309"/>
                  </a:cubicBezTo>
                  <a:cubicBezTo>
                    <a:pt x="48" y="309"/>
                    <a:pt x="48" y="315"/>
                    <a:pt x="36" y="315"/>
                  </a:cubicBezTo>
                  <a:lnTo>
                    <a:pt x="36" y="321"/>
                  </a:lnTo>
                  <a:cubicBezTo>
                    <a:pt x="36" y="333"/>
                    <a:pt x="30" y="339"/>
                    <a:pt x="30" y="351"/>
                  </a:cubicBezTo>
                  <a:cubicBezTo>
                    <a:pt x="30" y="351"/>
                    <a:pt x="30" y="363"/>
                    <a:pt x="24" y="363"/>
                  </a:cubicBezTo>
                  <a:cubicBezTo>
                    <a:pt x="24" y="369"/>
                    <a:pt x="18" y="374"/>
                    <a:pt x="18" y="386"/>
                  </a:cubicBezTo>
                  <a:lnTo>
                    <a:pt x="18" y="392"/>
                  </a:lnTo>
                  <a:cubicBezTo>
                    <a:pt x="18" y="404"/>
                    <a:pt x="7" y="416"/>
                    <a:pt x="7" y="428"/>
                  </a:cubicBezTo>
                  <a:lnTo>
                    <a:pt x="7" y="434"/>
                  </a:lnTo>
                  <a:cubicBezTo>
                    <a:pt x="7" y="440"/>
                    <a:pt x="1" y="458"/>
                    <a:pt x="1" y="464"/>
                  </a:cubicBezTo>
                  <a:lnTo>
                    <a:pt x="1" y="469"/>
                  </a:lnTo>
                  <a:lnTo>
                    <a:pt x="1" y="493"/>
                  </a:lnTo>
                  <a:lnTo>
                    <a:pt x="1" y="499"/>
                  </a:lnTo>
                  <a:lnTo>
                    <a:pt x="1" y="535"/>
                  </a:lnTo>
                  <a:cubicBezTo>
                    <a:pt x="1" y="630"/>
                    <a:pt x="36" y="695"/>
                    <a:pt x="90" y="725"/>
                  </a:cubicBezTo>
                  <a:lnTo>
                    <a:pt x="3569" y="2690"/>
                  </a:lnTo>
                  <a:lnTo>
                    <a:pt x="3563" y="2684"/>
                  </a:lnTo>
                  <a:lnTo>
                    <a:pt x="3563" y="2684"/>
                  </a:lnTo>
                  <a:cubicBezTo>
                    <a:pt x="3591" y="2701"/>
                    <a:pt x="3622" y="2710"/>
                    <a:pt x="3657" y="2710"/>
                  </a:cubicBezTo>
                  <a:cubicBezTo>
                    <a:pt x="3697" y="2710"/>
                    <a:pt x="3741" y="2698"/>
                    <a:pt x="3789" y="2672"/>
                  </a:cubicBezTo>
                  <a:cubicBezTo>
                    <a:pt x="3949" y="2571"/>
                    <a:pt x="4086" y="2334"/>
                    <a:pt x="4086" y="2150"/>
                  </a:cubicBezTo>
                  <a:cubicBezTo>
                    <a:pt x="4056" y="2067"/>
                    <a:pt x="4015" y="2001"/>
                    <a:pt x="3967" y="1972"/>
                  </a:cubicBezTo>
                  <a:lnTo>
                    <a:pt x="482" y="6"/>
                  </a:lnTo>
                  <a:lnTo>
                    <a:pt x="470" y="6"/>
                  </a:lnTo>
                  <a:cubicBezTo>
                    <a:pt x="464" y="6"/>
                    <a:pt x="464" y="0"/>
                    <a:pt x="452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2533419" y="6113228"/>
              <a:ext cx="768571" cy="640374"/>
            </a:xfrm>
            <a:custGeom>
              <a:rect b="b" l="l" r="r" t="t"/>
              <a:pathLst>
                <a:path extrusionOk="0" h="5255" w="6307">
                  <a:moveTo>
                    <a:pt x="5724" y="2317"/>
                  </a:moveTo>
                  <a:cubicBezTo>
                    <a:pt x="5721" y="2320"/>
                    <a:pt x="5718" y="2321"/>
                    <a:pt x="5716" y="2321"/>
                  </a:cubicBezTo>
                  <a:cubicBezTo>
                    <a:pt x="5714" y="2321"/>
                    <a:pt x="5712" y="2320"/>
                    <a:pt x="5712" y="2317"/>
                  </a:cubicBezTo>
                  <a:close/>
                  <a:moveTo>
                    <a:pt x="5463" y="2346"/>
                  </a:moveTo>
                  <a:cubicBezTo>
                    <a:pt x="5451" y="2346"/>
                    <a:pt x="5445" y="2352"/>
                    <a:pt x="5433" y="2352"/>
                  </a:cubicBezTo>
                  <a:cubicBezTo>
                    <a:pt x="5445" y="2346"/>
                    <a:pt x="5451" y="2346"/>
                    <a:pt x="5463" y="2346"/>
                  </a:cubicBezTo>
                  <a:close/>
                  <a:moveTo>
                    <a:pt x="5350" y="2382"/>
                  </a:moveTo>
                  <a:cubicBezTo>
                    <a:pt x="5344" y="2382"/>
                    <a:pt x="5332" y="2388"/>
                    <a:pt x="5326" y="2388"/>
                  </a:cubicBezTo>
                  <a:cubicBezTo>
                    <a:pt x="5332" y="2388"/>
                    <a:pt x="5338" y="2382"/>
                    <a:pt x="5350" y="2382"/>
                  </a:cubicBezTo>
                  <a:close/>
                  <a:moveTo>
                    <a:pt x="4165" y="5047"/>
                  </a:moveTo>
                  <a:cubicBezTo>
                    <a:pt x="4168" y="5047"/>
                    <a:pt x="4168" y="5054"/>
                    <a:pt x="4168" y="5054"/>
                  </a:cubicBezTo>
                  <a:lnTo>
                    <a:pt x="4162" y="5048"/>
                  </a:lnTo>
                  <a:cubicBezTo>
                    <a:pt x="4164" y="5047"/>
                    <a:pt x="4165" y="5047"/>
                    <a:pt x="4165" y="5047"/>
                  </a:cubicBezTo>
                  <a:close/>
                  <a:moveTo>
                    <a:pt x="4192" y="5084"/>
                  </a:moveTo>
                  <a:lnTo>
                    <a:pt x="4192" y="5084"/>
                  </a:lnTo>
                  <a:cubicBezTo>
                    <a:pt x="4198" y="5090"/>
                    <a:pt x="4204" y="5090"/>
                    <a:pt x="4204" y="5096"/>
                  </a:cubicBezTo>
                  <a:lnTo>
                    <a:pt x="4192" y="5084"/>
                  </a:lnTo>
                  <a:close/>
                  <a:moveTo>
                    <a:pt x="4258" y="5149"/>
                  </a:moveTo>
                  <a:lnTo>
                    <a:pt x="4263" y="5155"/>
                  </a:lnTo>
                  <a:cubicBezTo>
                    <a:pt x="4263" y="5155"/>
                    <a:pt x="4263" y="5149"/>
                    <a:pt x="4258" y="5149"/>
                  </a:cubicBezTo>
                  <a:close/>
                  <a:moveTo>
                    <a:pt x="4318" y="5177"/>
                  </a:moveTo>
                  <a:cubicBezTo>
                    <a:pt x="4319" y="5178"/>
                    <a:pt x="4320" y="5178"/>
                    <a:pt x="4320" y="5178"/>
                  </a:cubicBezTo>
                  <a:lnTo>
                    <a:pt x="4320" y="5178"/>
                  </a:lnTo>
                  <a:cubicBezTo>
                    <a:pt x="4320" y="5178"/>
                    <a:pt x="4319" y="5178"/>
                    <a:pt x="4318" y="5177"/>
                  </a:cubicBezTo>
                  <a:close/>
                  <a:moveTo>
                    <a:pt x="1591" y="1"/>
                  </a:moveTo>
                  <a:cubicBezTo>
                    <a:pt x="1579" y="1"/>
                    <a:pt x="1562" y="1"/>
                    <a:pt x="1550" y="7"/>
                  </a:cubicBezTo>
                  <a:lnTo>
                    <a:pt x="1532" y="7"/>
                  </a:lnTo>
                  <a:cubicBezTo>
                    <a:pt x="1520" y="7"/>
                    <a:pt x="1502" y="13"/>
                    <a:pt x="1490" y="13"/>
                  </a:cubicBezTo>
                  <a:lnTo>
                    <a:pt x="1473" y="13"/>
                  </a:lnTo>
                  <a:cubicBezTo>
                    <a:pt x="1461" y="13"/>
                    <a:pt x="1443" y="19"/>
                    <a:pt x="1425" y="31"/>
                  </a:cubicBezTo>
                  <a:lnTo>
                    <a:pt x="1413" y="31"/>
                  </a:lnTo>
                  <a:cubicBezTo>
                    <a:pt x="1401" y="37"/>
                    <a:pt x="1384" y="37"/>
                    <a:pt x="1372" y="43"/>
                  </a:cubicBezTo>
                  <a:lnTo>
                    <a:pt x="1366" y="43"/>
                  </a:lnTo>
                  <a:cubicBezTo>
                    <a:pt x="1348" y="48"/>
                    <a:pt x="1336" y="60"/>
                    <a:pt x="1312" y="66"/>
                  </a:cubicBezTo>
                  <a:cubicBezTo>
                    <a:pt x="1312" y="66"/>
                    <a:pt x="1306" y="66"/>
                    <a:pt x="1306" y="72"/>
                  </a:cubicBezTo>
                  <a:lnTo>
                    <a:pt x="1259" y="96"/>
                  </a:lnTo>
                  <a:cubicBezTo>
                    <a:pt x="1253" y="96"/>
                    <a:pt x="1253" y="102"/>
                    <a:pt x="1247" y="102"/>
                  </a:cubicBezTo>
                  <a:lnTo>
                    <a:pt x="1235" y="102"/>
                  </a:lnTo>
                  <a:cubicBezTo>
                    <a:pt x="1229" y="108"/>
                    <a:pt x="1217" y="108"/>
                    <a:pt x="1205" y="120"/>
                  </a:cubicBezTo>
                  <a:cubicBezTo>
                    <a:pt x="1199" y="120"/>
                    <a:pt x="1194" y="126"/>
                    <a:pt x="1194" y="126"/>
                  </a:cubicBezTo>
                  <a:cubicBezTo>
                    <a:pt x="1170" y="132"/>
                    <a:pt x="1158" y="149"/>
                    <a:pt x="1134" y="155"/>
                  </a:cubicBezTo>
                  <a:cubicBezTo>
                    <a:pt x="1110" y="161"/>
                    <a:pt x="1099" y="179"/>
                    <a:pt x="1081" y="191"/>
                  </a:cubicBezTo>
                  <a:cubicBezTo>
                    <a:pt x="1075" y="191"/>
                    <a:pt x="1075" y="197"/>
                    <a:pt x="1069" y="197"/>
                  </a:cubicBezTo>
                  <a:cubicBezTo>
                    <a:pt x="1051" y="209"/>
                    <a:pt x="1045" y="215"/>
                    <a:pt x="1027" y="221"/>
                  </a:cubicBezTo>
                  <a:cubicBezTo>
                    <a:pt x="1021" y="227"/>
                    <a:pt x="1015" y="227"/>
                    <a:pt x="1009" y="238"/>
                  </a:cubicBezTo>
                  <a:cubicBezTo>
                    <a:pt x="992" y="244"/>
                    <a:pt x="986" y="250"/>
                    <a:pt x="968" y="256"/>
                  </a:cubicBezTo>
                  <a:cubicBezTo>
                    <a:pt x="962" y="268"/>
                    <a:pt x="956" y="268"/>
                    <a:pt x="950" y="274"/>
                  </a:cubicBezTo>
                  <a:cubicBezTo>
                    <a:pt x="938" y="274"/>
                    <a:pt x="938" y="280"/>
                    <a:pt x="932" y="280"/>
                  </a:cubicBezTo>
                  <a:cubicBezTo>
                    <a:pt x="926" y="280"/>
                    <a:pt x="926" y="286"/>
                    <a:pt x="926" y="286"/>
                  </a:cubicBezTo>
                  <a:cubicBezTo>
                    <a:pt x="909" y="304"/>
                    <a:pt x="891" y="316"/>
                    <a:pt x="873" y="334"/>
                  </a:cubicBezTo>
                  <a:cubicBezTo>
                    <a:pt x="867" y="339"/>
                    <a:pt x="861" y="339"/>
                    <a:pt x="861" y="345"/>
                  </a:cubicBezTo>
                  <a:cubicBezTo>
                    <a:pt x="837" y="369"/>
                    <a:pt x="814" y="381"/>
                    <a:pt x="790" y="405"/>
                  </a:cubicBezTo>
                  <a:lnTo>
                    <a:pt x="784" y="411"/>
                  </a:lnTo>
                  <a:cubicBezTo>
                    <a:pt x="760" y="429"/>
                    <a:pt x="748" y="452"/>
                    <a:pt x="730" y="464"/>
                  </a:cubicBezTo>
                  <a:cubicBezTo>
                    <a:pt x="724" y="470"/>
                    <a:pt x="718" y="482"/>
                    <a:pt x="718" y="488"/>
                  </a:cubicBezTo>
                  <a:cubicBezTo>
                    <a:pt x="701" y="500"/>
                    <a:pt x="689" y="524"/>
                    <a:pt x="671" y="541"/>
                  </a:cubicBezTo>
                  <a:cubicBezTo>
                    <a:pt x="665" y="547"/>
                    <a:pt x="665" y="553"/>
                    <a:pt x="659" y="553"/>
                  </a:cubicBezTo>
                  <a:cubicBezTo>
                    <a:pt x="635" y="577"/>
                    <a:pt x="623" y="601"/>
                    <a:pt x="600" y="619"/>
                  </a:cubicBezTo>
                  <a:lnTo>
                    <a:pt x="594" y="630"/>
                  </a:lnTo>
                  <a:cubicBezTo>
                    <a:pt x="576" y="648"/>
                    <a:pt x="552" y="672"/>
                    <a:pt x="540" y="696"/>
                  </a:cubicBezTo>
                  <a:cubicBezTo>
                    <a:pt x="534" y="702"/>
                    <a:pt x="534" y="708"/>
                    <a:pt x="523" y="719"/>
                  </a:cubicBezTo>
                  <a:cubicBezTo>
                    <a:pt x="511" y="737"/>
                    <a:pt x="493" y="755"/>
                    <a:pt x="481" y="779"/>
                  </a:cubicBezTo>
                  <a:cubicBezTo>
                    <a:pt x="475" y="785"/>
                    <a:pt x="475" y="791"/>
                    <a:pt x="463" y="803"/>
                  </a:cubicBezTo>
                  <a:cubicBezTo>
                    <a:pt x="451" y="820"/>
                    <a:pt x="428" y="850"/>
                    <a:pt x="416" y="874"/>
                  </a:cubicBezTo>
                  <a:lnTo>
                    <a:pt x="404" y="880"/>
                  </a:lnTo>
                  <a:lnTo>
                    <a:pt x="362" y="951"/>
                  </a:lnTo>
                  <a:cubicBezTo>
                    <a:pt x="356" y="957"/>
                    <a:pt x="356" y="963"/>
                    <a:pt x="344" y="969"/>
                  </a:cubicBezTo>
                  <a:cubicBezTo>
                    <a:pt x="333" y="993"/>
                    <a:pt x="327" y="1010"/>
                    <a:pt x="309" y="1028"/>
                  </a:cubicBezTo>
                  <a:cubicBezTo>
                    <a:pt x="303" y="1040"/>
                    <a:pt x="303" y="1046"/>
                    <a:pt x="297" y="1052"/>
                  </a:cubicBezTo>
                  <a:cubicBezTo>
                    <a:pt x="279" y="1082"/>
                    <a:pt x="267" y="1105"/>
                    <a:pt x="249" y="1135"/>
                  </a:cubicBezTo>
                  <a:cubicBezTo>
                    <a:pt x="249" y="1141"/>
                    <a:pt x="249" y="1141"/>
                    <a:pt x="243" y="1147"/>
                  </a:cubicBezTo>
                  <a:cubicBezTo>
                    <a:pt x="226" y="1171"/>
                    <a:pt x="220" y="1200"/>
                    <a:pt x="208" y="1224"/>
                  </a:cubicBezTo>
                  <a:cubicBezTo>
                    <a:pt x="196" y="1230"/>
                    <a:pt x="196" y="1236"/>
                    <a:pt x="190" y="1254"/>
                  </a:cubicBezTo>
                  <a:cubicBezTo>
                    <a:pt x="184" y="1278"/>
                    <a:pt x="178" y="1295"/>
                    <a:pt x="160" y="1313"/>
                  </a:cubicBezTo>
                  <a:cubicBezTo>
                    <a:pt x="160" y="1319"/>
                    <a:pt x="154" y="1325"/>
                    <a:pt x="154" y="1337"/>
                  </a:cubicBezTo>
                  <a:cubicBezTo>
                    <a:pt x="137" y="1367"/>
                    <a:pt x="131" y="1396"/>
                    <a:pt x="125" y="1414"/>
                  </a:cubicBezTo>
                  <a:cubicBezTo>
                    <a:pt x="125" y="1426"/>
                    <a:pt x="125" y="1426"/>
                    <a:pt x="119" y="1432"/>
                  </a:cubicBezTo>
                  <a:cubicBezTo>
                    <a:pt x="107" y="1456"/>
                    <a:pt x="101" y="1474"/>
                    <a:pt x="95" y="1503"/>
                  </a:cubicBezTo>
                  <a:cubicBezTo>
                    <a:pt x="95" y="1515"/>
                    <a:pt x="89" y="1527"/>
                    <a:pt x="89" y="1533"/>
                  </a:cubicBezTo>
                  <a:cubicBezTo>
                    <a:pt x="77" y="1557"/>
                    <a:pt x="71" y="1575"/>
                    <a:pt x="71" y="1592"/>
                  </a:cubicBezTo>
                  <a:cubicBezTo>
                    <a:pt x="71" y="1604"/>
                    <a:pt x="65" y="1610"/>
                    <a:pt x="65" y="1616"/>
                  </a:cubicBezTo>
                  <a:lnTo>
                    <a:pt x="65" y="1622"/>
                  </a:lnTo>
                  <a:cubicBezTo>
                    <a:pt x="59" y="1652"/>
                    <a:pt x="48" y="1681"/>
                    <a:pt x="42" y="1705"/>
                  </a:cubicBezTo>
                  <a:lnTo>
                    <a:pt x="42" y="1723"/>
                  </a:lnTo>
                  <a:cubicBezTo>
                    <a:pt x="36" y="1741"/>
                    <a:pt x="36" y="1770"/>
                    <a:pt x="30" y="1794"/>
                  </a:cubicBezTo>
                  <a:cubicBezTo>
                    <a:pt x="30" y="1800"/>
                    <a:pt x="30" y="1818"/>
                    <a:pt x="18" y="1824"/>
                  </a:cubicBezTo>
                  <a:cubicBezTo>
                    <a:pt x="18" y="1848"/>
                    <a:pt x="12" y="1860"/>
                    <a:pt x="12" y="1883"/>
                  </a:cubicBezTo>
                  <a:cubicBezTo>
                    <a:pt x="12" y="1889"/>
                    <a:pt x="12" y="1907"/>
                    <a:pt x="6" y="1913"/>
                  </a:cubicBezTo>
                  <a:cubicBezTo>
                    <a:pt x="6" y="1943"/>
                    <a:pt x="0" y="1966"/>
                    <a:pt x="0" y="1996"/>
                  </a:cubicBezTo>
                  <a:lnTo>
                    <a:pt x="0" y="2056"/>
                  </a:lnTo>
                  <a:lnTo>
                    <a:pt x="0" y="2061"/>
                  </a:lnTo>
                  <a:lnTo>
                    <a:pt x="0" y="2127"/>
                  </a:lnTo>
                  <a:lnTo>
                    <a:pt x="0" y="2186"/>
                  </a:lnTo>
                  <a:lnTo>
                    <a:pt x="0" y="2204"/>
                  </a:lnTo>
                  <a:lnTo>
                    <a:pt x="0" y="2246"/>
                  </a:lnTo>
                  <a:lnTo>
                    <a:pt x="0" y="2269"/>
                  </a:lnTo>
                  <a:cubicBezTo>
                    <a:pt x="0" y="2287"/>
                    <a:pt x="0" y="2299"/>
                    <a:pt x="6" y="2305"/>
                  </a:cubicBezTo>
                  <a:lnTo>
                    <a:pt x="6" y="2329"/>
                  </a:lnTo>
                  <a:lnTo>
                    <a:pt x="6" y="2335"/>
                  </a:lnTo>
                  <a:cubicBezTo>
                    <a:pt x="6" y="2352"/>
                    <a:pt x="12" y="2358"/>
                    <a:pt x="12" y="2376"/>
                  </a:cubicBezTo>
                  <a:lnTo>
                    <a:pt x="12" y="2382"/>
                  </a:lnTo>
                  <a:cubicBezTo>
                    <a:pt x="12" y="2394"/>
                    <a:pt x="18" y="2418"/>
                    <a:pt x="30" y="2436"/>
                  </a:cubicBezTo>
                  <a:lnTo>
                    <a:pt x="30" y="2447"/>
                  </a:lnTo>
                  <a:cubicBezTo>
                    <a:pt x="30" y="2465"/>
                    <a:pt x="36" y="2471"/>
                    <a:pt x="36" y="2483"/>
                  </a:cubicBezTo>
                  <a:cubicBezTo>
                    <a:pt x="36" y="2495"/>
                    <a:pt x="36" y="2495"/>
                    <a:pt x="42" y="2501"/>
                  </a:cubicBezTo>
                  <a:cubicBezTo>
                    <a:pt x="48" y="2513"/>
                    <a:pt x="48" y="2525"/>
                    <a:pt x="59" y="2531"/>
                  </a:cubicBezTo>
                  <a:cubicBezTo>
                    <a:pt x="59" y="2536"/>
                    <a:pt x="59" y="2536"/>
                    <a:pt x="65" y="2542"/>
                  </a:cubicBezTo>
                  <a:cubicBezTo>
                    <a:pt x="71" y="2560"/>
                    <a:pt x="71" y="2572"/>
                    <a:pt x="77" y="2584"/>
                  </a:cubicBezTo>
                  <a:lnTo>
                    <a:pt x="77" y="2590"/>
                  </a:lnTo>
                  <a:lnTo>
                    <a:pt x="101" y="2631"/>
                  </a:lnTo>
                  <a:lnTo>
                    <a:pt x="107" y="2643"/>
                  </a:lnTo>
                  <a:cubicBezTo>
                    <a:pt x="119" y="2649"/>
                    <a:pt x="125" y="2661"/>
                    <a:pt x="125" y="2673"/>
                  </a:cubicBezTo>
                  <a:cubicBezTo>
                    <a:pt x="125" y="2679"/>
                    <a:pt x="131" y="2679"/>
                    <a:pt x="131" y="2685"/>
                  </a:cubicBezTo>
                  <a:cubicBezTo>
                    <a:pt x="137" y="2691"/>
                    <a:pt x="148" y="2703"/>
                    <a:pt x="148" y="2715"/>
                  </a:cubicBezTo>
                  <a:lnTo>
                    <a:pt x="154" y="2721"/>
                  </a:lnTo>
                  <a:cubicBezTo>
                    <a:pt x="160" y="2732"/>
                    <a:pt x="166" y="2744"/>
                    <a:pt x="184" y="2750"/>
                  </a:cubicBezTo>
                  <a:lnTo>
                    <a:pt x="214" y="2780"/>
                  </a:lnTo>
                  <a:lnTo>
                    <a:pt x="220" y="2792"/>
                  </a:lnTo>
                  <a:lnTo>
                    <a:pt x="243" y="2810"/>
                  </a:lnTo>
                  <a:lnTo>
                    <a:pt x="249" y="2821"/>
                  </a:lnTo>
                  <a:cubicBezTo>
                    <a:pt x="255" y="2827"/>
                    <a:pt x="267" y="2833"/>
                    <a:pt x="273" y="2833"/>
                  </a:cubicBezTo>
                  <a:lnTo>
                    <a:pt x="279" y="2839"/>
                  </a:lnTo>
                  <a:cubicBezTo>
                    <a:pt x="297" y="2851"/>
                    <a:pt x="303" y="2857"/>
                    <a:pt x="315" y="2863"/>
                  </a:cubicBezTo>
                  <a:lnTo>
                    <a:pt x="4313" y="5173"/>
                  </a:lnTo>
                  <a:lnTo>
                    <a:pt x="4313" y="5173"/>
                  </a:lnTo>
                  <a:cubicBezTo>
                    <a:pt x="4312" y="5173"/>
                    <a:pt x="4312" y="5173"/>
                    <a:pt x="4311" y="5173"/>
                  </a:cubicBezTo>
                  <a:cubicBezTo>
                    <a:pt x="4313" y="5174"/>
                    <a:pt x="4316" y="5176"/>
                    <a:pt x="4318" y="5177"/>
                  </a:cubicBezTo>
                  <a:lnTo>
                    <a:pt x="4318" y="5177"/>
                  </a:lnTo>
                  <a:cubicBezTo>
                    <a:pt x="4317" y="5177"/>
                    <a:pt x="4317" y="5176"/>
                    <a:pt x="4316" y="5175"/>
                  </a:cubicBezTo>
                  <a:lnTo>
                    <a:pt x="4316" y="5175"/>
                  </a:lnTo>
                  <a:lnTo>
                    <a:pt x="4323" y="5179"/>
                  </a:lnTo>
                  <a:cubicBezTo>
                    <a:pt x="4322" y="5179"/>
                    <a:pt x="4321" y="5179"/>
                    <a:pt x="4320" y="5178"/>
                  </a:cubicBezTo>
                  <a:lnTo>
                    <a:pt x="4320" y="5178"/>
                  </a:lnTo>
                  <a:cubicBezTo>
                    <a:pt x="4407" y="5228"/>
                    <a:pt x="4510" y="5255"/>
                    <a:pt x="4623" y="5255"/>
                  </a:cubicBezTo>
                  <a:cubicBezTo>
                    <a:pt x="4779" y="5255"/>
                    <a:pt x="4956" y="5204"/>
                    <a:pt x="5142" y="5096"/>
                  </a:cubicBezTo>
                  <a:cubicBezTo>
                    <a:pt x="5778" y="4728"/>
                    <a:pt x="6294" y="3837"/>
                    <a:pt x="6282" y="3101"/>
                  </a:cubicBezTo>
                  <a:cubicBezTo>
                    <a:pt x="6306" y="2768"/>
                    <a:pt x="6175" y="2507"/>
                    <a:pt x="5968" y="2388"/>
                  </a:cubicBezTo>
                  <a:lnTo>
                    <a:pt x="1960" y="72"/>
                  </a:lnTo>
                  <a:lnTo>
                    <a:pt x="1912" y="48"/>
                  </a:lnTo>
                  <a:cubicBezTo>
                    <a:pt x="1906" y="48"/>
                    <a:pt x="1906" y="43"/>
                    <a:pt x="1900" y="43"/>
                  </a:cubicBezTo>
                  <a:cubicBezTo>
                    <a:pt x="1888" y="37"/>
                    <a:pt x="1876" y="37"/>
                    <a:pt x="1870" y="31"/>
                  </a:cubicBezTo>
                  <a:cubicBezTo>
                    <a:pt x="1859" y="31"/>
                    <a:pt x="1853" y="19"/>
                    <a:pt x="1853" y="19"/>
                  </a:cubicBezTo>
                  <a:cubicBezTo>
                    <a:pt x="1847" y="19"/>
                    <a:pt x="1829" y="13"/>
                    <a:pt x="1823" y="13"/>
                  </a:cubicBezTo>
                  <a:cubicBezTo>
                    <a:pt x="1817" y="13"/>
                    <a:pt x="1811" y="13"/>
                    <a:pt x="1799" y="7"/>
                  </a:cubicBezTo>
                  <a:cubicBezTo>
                    <a:pt x="1793" y="7"/>
                    <a:pt x="1775" y="1"/>
                    <a:pt x="177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2895837" y="6397653"/>
              <a:ext cx="1387254" cy="808419"/>
            </a:xfrm>
            <a:custGeom>
              <a:rect b="b" l="l" r="r" t="t"/>
              <a:pathLst>
                <a:path extrusionOk="0" h="6634" w="11384">
                  <a:moveTo>
                    <a:pt x="7791" y="1"/>
                  </a:moveTo>
                  <a:lnTo>
                    <a:pt x="1" y="4585"/>
                  </a:lnTo>
                  <a:lnTo>
                    <a:pt x="3593" y="6633"/>
                  </a:lnTo>
                  <a:lnTo>
                    <a:pt x="11384" y="2049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3333686" y="6647348"/>
              <a:ext cx="955992" cy="1188988"/>
            </a:xfrm>
            <a:custGeom>
              <a:rect b="b" l="l" r="r" t="t"/>
              <a:pathLst>
                <a:path extrusionOk="0" h="9757" w="7845">
                  <a:moveTo>
                    <a:pt x="7791" y="0"/>
                  </a:moveTo>
                  <a:lnTo>
                    <a:pt x="0" y="4584"/>
                  </a:lnTo>
                  <a:lnTo>
                    <a:pt x="42" y="9756"/>
                  </a:lnTo>
                  <a:lnTo>
                    <a:pt x="7844" y="5178"/>
                  </a:lnTo>
                  <a:lnTo>
                    <a:pt x="7791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419840" y="4558270"/>
              <a:ext cx="1175218" cy="1498634"/>
            </a:xfrm>
            <a:custGeom>
              <a:rect b="b" l="l" r="r" t="t"/>
              <a:pathLst>
                <a:path extrusionOk="0" h="12298" w="9644">
                  <a:moveTo>
                    <a:pt x="3011" y="0"/>
                  </a:moveTo>
                  <a:cubicBezTo>
                    <a:pt x="2987" y="0"/>
                    <a:pt x="2963" y="0"/>
                    <a:pt x="2940" y="6"/>
                  </a:cubicBezTo>
                  <a:lnTo>
                    <a:pt x="2904" y="6"/>
                  </a:lnTo>
                  <a:cubicBezTo>
                    <a:pt x="2880" y="6"/>
                    <a:pt x="2857" y="12"/>
                    <a:pt x="2833" y="12"/>
                  </a:cubicBezTo>
                  <a:lnTo>
                    <a:pt x="2809" y="12"/>
                  </a:lnTo>
                  <a:cubicBezTo>
                    <a:pt x="2779" y="24"/>
                    <a:pt x="2744" y="24"/>
                    <a:pt x="2714" y="30"/>
                  </a:cubicBezTo>
                  <a:cubicBezTo>
                    <a:pt x="2702" y="30"/>
                    <a:pt x="2696" y="30"/>
                    <a:pt x="2690" y="36"/>
                  </a:cubicBezTo>
                  <a:cubicBezTo>
                    <a:pt x="2667" y="42"/>
                    <a:pt x="2637" y="42"/>
                    <a:pt x="2613" y="54"/>
                  </a:cubicBezTo>
                  <a:cubicBezTo>
                    <a:pt x="2607" y="54"/>
                    <a:pt x="2595" y="60"/>
                    <a:pt x="2583" y="60"/>
                  </a:cubicBezTo>
                  <a:cubicBezTo>
                    <a:pt x="2566" y="66"/>
                    <a:pt x="2542" y="66"/>
                    <a:pt x="2524" y="72"/>
                  </a:cubicBezTo>
                  <a:cubicBezTo>
                    <a:pt x="2512" y="72"/>
                    <a:pt x="2506" y="83"/>
                    <a:pt x="2488" y="83"/>
                  </a:cubicBezTo>
                  <a:cubicBezTo>
                    <a:pt x="2465" y="89"/>
                    <a:pt x="2453" y="89"/>
                    <a:pt x="2429" y="95"/>
                  </a:cubicBezTo>
                  <a:cubicBezTo>
                    <a:pt x="2417" y="101"/>
                    <a:pt x="2405" y="101"/>
                    <a:pt x="2393" y="113"/>
                  </a:cubicBezTo>
                  <a:cubicBezTo>
                    <a:pt x="2376" y="119"/>
                    <a:pt x="2358" y="125"/>
                    <a:pt x="2340" y="131"/>
                  </a:cubicBezTo>
                  <a:cubicBezTo>
                    <a:pt x="2328" y="143"/>
                    <a:pt x="2316" y="143"/>
                    <a:pt x="2304" y="149"/>
                  </a:cubicBezTo>
                  <a:cubicBezTo>
                    <a:pt x="2287" y="155"/>
                    <a:pt x="2269" y="161"/>
                    <a:pt x="2251" y="173"/>
                  </a:cubicBezTo>
                  <a:cubicBezTo>
                    <a:pt x="2239" y="178"/>
                    <a:pt x="2227" y="178"/>
                    <a:pt x="2215" y="184"/>
                  </a:cubicBezTo>
                  <a:cubicBezTo>
                    <a:pt x="2197" y="190"/>
                    <a:pt x="2180" y="202"/>
                    <a:pt x="2162" y="208"/>
                  </a:cubicBezTo>
                  <a:cubicBezTo>
                    <a:pt x="2156" y="214"/>
                    <a:pt x="2138" y="214"/>
                    <a:pt x="2132" y="220"/>
                  </a:cubicBezTo>
                  <a:cubicBezTo>
                    <a:pt x="2108" y="232"/>
                    <a:pt x="2096" y="244"/>
                    <a:pt x="2073" y="250"/>
                  </a:cubicBezTo>
                  <a:cubicBezTo>
                    <a:pt x="2067" y="262"/>
                    <a:pt x="2061" y="262"/>
                    <a:pt x="2049" y="268"/>
                  </a:cubicBezTo>
                  <a:cubicBezTo>
                    <a:pt x="2019" y="279"/>
                    <a:pt x="2001" y="297"/>
                    <a:pt x="1972" y="309"/>
                  </a:cubicBezTo>
                  <a:lnTo>
                    <a:pt x="0" y="1491"/>
                  </a:lnTo>
                  <a:cubicBezTo>
                    <a:pt x="30" y="1479"/>
                    <a:pt x="54" y="1461"/>
                    <a:pt x="84" y="1449"/>
                  </a:cubicBezTo>
                  <a:cubicBezTo>
                    <a:pt x="89" y="1437"/>
                    <a:pt x="101" y="1437"/>
                    <a:pt x="113" y="1431"/>
                  </a:cubicBezTo>
                  <a:cubicBezTo>
                    <a:pt x="137" y="1425"/>
                    <a:pt x="149" y="1408"/>
                    <a:pt x="173" y="1402"/>
                  </a:cubicBezTo>
                  <a:cubicBezTo>
                    <a:pt x="179" y="1396"/>
                    <a:pt x="196" y="1396"/>
                    <a:pt x="202" y="1390"/>
                  </a:cubicBezTo>
                  <a:cubicBezTo>
                    <a:pt x="220" y="1378"/>
                    <a:pt x="238" y="1372"/>
                    <a:pt x="256" y="1366"/>
                  </a:cubicBezTo>
                  <a:cubicBezTo>
                    <a:pt x="268" y="1360"/>
                    <a:pt x="279" y="1360"/>
                    <a:pt x="291" y="1348"/>
                  </a:cubicBezTo>
                  <a:cubicBezTo>
                    <a:pt x="309" y="1342"/>
                    <a:pt x="327" y="1336"/>
                    <a:pt x="345" y="1330"/>
                  </a:cubicBezTo>
                  <a:cubicBezTo>
                    <a:pt x="357" y="1319"/>
                    <a:pt x="369" y="1319"/>
                    <a:pt x="380" y="1313"/>
                  </a:cubicBezTo>
                  <a:cubicBezTo>
                    <a:pt x="398" y="1307"/>
                    <a:pt x="416" y="1301"/>
                    <a:pt x="434" y="1301"/>
                  </a:cubicBezTo>
                  <a:cubicBezTo>
                    <a:pt x="446" y="1289"/>
                    <a:pt x="458" y="1289"/>
                    <a:pt x="470" y="1283"/>
                  </a:cubicBezTo>
                  <a:cubicBezTo>
                    <a:pt x="487" y="1277"/>
                    <a:pt x="505" y="1277"/>
                    <a:pt x="529" y="1271"/>
                  </a:cubicBezTo>
                  <a:cubicBezTo>
                    <a:pt x="547" y="1271"/>
                    <a:pt x="553" y="1259"/>
                    <a:pt x="565" y="1259"/>
                  </a:cubicBezTo>
                  <a:cubicBezTo>
                    <a:pt x="588" y="1253"/>
                    <a:pt x="606" y="1253"/>
                    <a:pt x="624" y="1247"/>
                  </a:cubicBezTo>
                  <a:cubicBezTo>
                    <a:pt x="642" y="1247"/>
                    <a:pt x="648" y="1241"/>
                    <a:pt x="665" y="1241"/>
                  </a:cubicBezTo>
                  <a:cubicBezTo>
                    <a:pt x="683" y="1229"/>
                    <a:pt x="713" y="1229"/>
                    <a:pt x="737" y="1224"/>
                  </a:cubicBezTo>
                  <a:cubicBezTo>
                    <a:pt x="743" y="1224"/>
                    <a:pt x="755" y="1224"/>
                    <a:pt x="760" y="1218"/>
                  </a:cubicBezTo>
                  <a:cubicBezTo>
                    <a:pt x="790" y="1212"/>
                    <a:pt x="826" y="1212"/>
                    <a:pt x="855" y="1200"/>
                  </a:cubicBezTo>
                  <a:lnTo>
                    <a:pt x="879" y="1200"/>
                  </a:lnTo>
                  <a:cubicBezTo>
                    <a:pt x="903" y="1200"/>
                    <a:pt x="933" y="1194"/>
                    <a:pt x="950" y="1194"/>
                  </a:cubicBezTo>
                  <a:lnTo>
                    <a:pt x="992" y="1194"/>
                  </a:lnTo>
                  <a:cubicBezTo>
                    <a:pt x="1010" y="1194"/>
                    <a:pt x="1034" y="1194"/>
                    <a:pt x="1057" y="1188"/>
                  </a:cubicBezTo>
                  <a:lnTo>
                    <a:pt x="1414" y="1188"/>
                  </a:lnTo>
                  <a:cubicBezTo>
                    <a:pt x="1437" y="1188"/>
                    <a:pt x="1455" y="1188"/>
                    <a:pt x="1473" y="1194"/>
                  </a:cubicBezTo>
                  <a:cubicBezTo>
                    <a:pt x="1485" y="1194"/>
                    <a:pt x="1503" y="1194"/>
                    <a:pt x="1521" y="1200"/>
                  </a:cubicBezTo>
                  <a:cubicBezTo>
                    <a:pt x="1538" y="1200"/>
                    <a:pt x="1562" y="1212"/>
                    <a:pt x="1586" y="1212"/>
                  </a:cubicBezTo>
                  <a:cubicBezTo>
                    <a:pt x="1598" y="1212"/>
                    <a:pt x="1616" y="1212"/>
                    <a:pt x="1627" y="1218"/>
                  </a:cubicBezTo>
                  <a:lnTo>
                    <a:pt x="1645" y="1218"/>
                  </a:lnTo>
                  <a:cubicBezTo>
                    <a:pt x="1675" y="1224"/>
                    <a:pt x="1705" y="1224"/>
                    <a:pt x="1722" y="1229"/>
                  </a:cubicBezTo>
                  <a:lnTo>
                    <a:pt x="1740" y="1229"/>
                  </a:lnTo>
                  <a:cubicBezTo>
                    <a:pt x="1770" y="1241"/>
                    <a:pt x="1800" y="1247"/>
                    <a:pt x="1835" y="1247"/>
                  </a:cubicBezTo>
                  <a:lnTo>
                    <a:pt x="1853" y="1247"/>
                  </a:lnTo>
                  <a:cubicBezTo>
                    <a:pt x="1883" y="1253"/>
                    <a:pt x="1912" y="1259"/>
                    <a:pt x="1930" y="1271"/>
                  </a:cubicBezTo>
                  <a:cubicBezTo>
                    <a:pt x="1942" y="1271"/>
                    <a:pt x="1948" y="1271"/>
                    <a:pt x="1948" y="1277"/>
                  </a:cubicBezTo>
                  <a:cubicBezTo>
                    <a:pt x="1978" y="1283"/>
                    <a:pt x="2013" y="1289"/>
                    <a:pt x="2043" y="1301"/>
                  </a:cubicBezTo>
                  <a:cubicBezTo>
                    <a:pt x="2049" y="1301"/>
                    <a:pt x="2061" y="1301"/>
                    <a:pt x="2067" y="1307"/>
                  </a:cubicBezTo>
                  <a:cubicBezTo>
                    <a:pt x="2096" y="1313"/>
                    <a:pt x="2126" y="1319"/>
                    <a:pt x="2150" y="1330"/>
                  </a:cubicBezTo>
                  <a:cubicBezTo>
                    <a:pt x="2156" y="1330"/>
                    <a:pt x="2156" y="1330"/>
                    <a:pt x="2162" y="1336"/>
                  </a:cubicBezTo>
                  <a:cubicBezTo>
                    <a:pt x="2191" y="1342"/>
                    <a:pt x="2227" y="1360"/>
                    <a:pt x="2257" y="1366"/>
                  </a:cubicBezTo>
                  <a:cubicBezTo>
                    <a:pt x="2269" y="1366"/>
                    <a:pt x="2275" y="1372"/>
                    <a:pt x="2281" y="1372"/>
                  </a:cubicBezTo>
                  <a:cubicBezTo>
                    <a:pt x="2310" y="1378"/>
                    <a:pt x="2340" y="1396"/>
                    <a:pt x="2370" y="1402"/>
                  </a:cubicBezTo>
                  <a:cubicBezTo>
                    <a:pt x="2376" y="1402"/>
                    <a:pt x="2376" y="1402"/>
                    <a:pt x="2387" y="1408"/>
                  </a:cubicBezTo>
                  <a:cubicBezTo>
                    <a:pt x="2417" y="1425"/>
                    <a:pt x="2453" y="1431"/>
                    <a:pt x="2482" y="1449"/>
                  </a:cubicBezTo>
                  <a:cubicBezTo>
                    <a:pt x="2488" y="1449"/>
                    <a:pt x="2494" y="1455"/>
                    <a:pt x="2506" y="1455"/>
                  </a:cubicBezTo>
                  <a:cubicBezTo>
                    <a:pt x="2536" y="1467"/>
                    <a:pt x="2566" y="1479"/>
                    <a:pt x="2595" y="1491"/>
                  </a:cubicBezTo>
                  <a:cubicBezTo>
                    <a:pt x="2601" y="1491"/>
                    <a:pt x="2601" y="1497"/>
                    <a:pt x="2607" y="1497"/>
                  </a:cubicBezTo>
                  <a:cubicBezTo>
                    <a:pt x="2637" y="1515"/>
                    <a:pt x="2672" y="1526"/>
                    <a:pt x="2702" y="1544"/>
                  </a:cubicBezTo>
                  <a:cubicBezTo>
                    <a:pt x="2714" y="1550"/>
                    <a:pt x="2720" y="1550"/>
                    <a:pt x="2732" y="1556"/>
                  </a:cubicBezTo>
                  <a:cubicBezTo>
                    <a:pt x="2756" y="1568"/>
                    <a:pt x="2779" y="1580"/>
                    <a:pt x="2803" y="1586"/>
                  </a:cubicBezTo>
                  <a:lnTo>
                    <a:pt x="2845" y="1610"/>
                  </a:lnTo>
                  <a:cubicBezTo>
                    <a:pt x="2868" y="1615"/>
                    <a:pt x="2892" y="1633"/>
                    <a:pt x="2910" y="1639"/>
                  </a:cubicBezTo>
                  <a:lnTo>
                    <a:pt x="2957" y="1663"/>
                  </a:lnTo>
                  <a:cubicBezTo>
                    <a:pt x="2981" y="1675"/>
                    <a:pt x="2999" y="1687"/>
                    <a:pt x="3023" y="1699"/>
                  </a:cubicBezTo>
                  <a:lnTo>
                    <a:pt x="3070" y="1722"/>
                  </a:lnTo>
                  <a:cubicBezTo>
                    <a:pt x="3106" y="1746"/>
                    <a:pt x="3142" y="1758"/>
                    <a:pt x="3177" y="1782"/>
                  </a:cubicBezTo>
                  <a:cubicBezTo>
                    <a:pt x="3219" y="1805"/>
                    <a:pt x="3254" y="1823"/>
                    <a:pt x="3284" y="1841"/>
                  </a:cubicBezTo>
                  <a:cubicBezTo>
                    <a:pt x="3296" y="1847"/>
                    <a:pt x="3314" y="1853"/>
                    <a:pt x="3320" y="1865"/>
                  </a:cubicBezTo>
                  <a:lnTo>
                    <a:pt x="3385" y="1906"/>
                  </a:lnTo>
                  <a:cubicBezTo>
                    <a:pt x="3403" y="1912"/>
                    <a:pt x="3415" y="1930"/>
                    <a:pt x="3433" y="1936"/>
                  </a:cubicBezTo>
                  <a:cubicBezTo>
                    <a:pt x="3456" y="1954"/>
                    <a:pt x="3468" y="1960"/>
                    <a:pt x="3492" y="1972"/>
                  </a:cubicBezTo>
                  <a:cubicBezTo>
                    <a:pt x="3504" y="1984"/>
                    <a:pt x="3522" y="1995"/>
                    <a:pt x="3533" y="2001"/>
                  </a:cubicBezTo>
                  <a:cubicBezTo>
                    <a:pt x="3557" y="2019"/>
                    <a:pt x="3575" y="2031"/>
                    <a:pt x="3599" y="2043"/>
                  </a:cubicBezTo>
                  <a:cubicBezTo>
                    <a:pt x="3611" y="2049"/>
                    <a:pt x="3628" y="2061"/>
                    <a:pt x="3640" y="2073"/>
                  </a:cubicBezTo>
                  <a:lnTo>
                    <a:pt x="3706" y="2114"/>
                  </a:lnTo>
                  <a:cubicBezTo>
                    <a:pt x="3723" y="2120"/>
                    <a:pt x="3735" y="2138"/>
                    <a:pt x="3753" y="2144"/>
                  </a:cubicBezTo>
                  <a:cubicBezTo>
                    <a:pt x="3783" y="2168"/>
                    <a:pt x="3813" y="2191"/>
                    <a:pt x="3848" y="2209"/>
                  </a:cubicBezTo>
                  <a:cubicBezTo>
                    <a:pt x="3854" y="2221"/>
                    <a:pt x="3872" y="2227"/>
                    <a:pt x="3878" y="2233"/>
                  </a:cubicBezTo>
                  <a:cubicBezTo>
                    <a:pt x="3908" y="2257"/>
                    <a:pt x="3931" y="2281"/>
                    <a:pt x="3961" y="2292"/>
                  </a:cubicBezTo>
                  <a:cubicBezTo>
                    <a:pt x="4003" y="2328"/>
                    <a:pt x="4050" y="2358"/>
                    <a:pt x="4092" y="2399"/>
                  </a:cubicBezTo>
                  <a:cubicBezTo>
                    <a:pt x="4104" y="2405"/>
                    <a:pt x="4115" y="2411"/>
                    <a:pt x="4121" y="2417"/>
                  </a:cubicBezTo>
                  <a:cubicBezTo>
                    <a:pt x="4163" y="2447"/>
                    <a:pt x="4193" y="2476"/>
                    <a:pt x="4228" y="2506"/>
                  </a:cubicBezTo>
                  <a:cubicBezTo>
                    <a:pt x="4240" y="2518"/>
                    <a:pt x="4252" y="2530"/>
                    <a:pt x="4264" y="2536"/>
                  </a:cubicBezTo>
                  <a:cubicBezTo>
                    <a:pt x="4299" y="2566"/>
                    <a:pt x="4329" y="2595"/>
                    <a:pt x="4371" y="2625"/>
                  </a:cubicBezTo>
                  <a:cubicBezTo>
                    <a:pt x="4377" y="2637"/>
                    <a:pt x="4383" y="2643"/>
                    <a:pt x="4400" y="2649"/>
                  </a:cubicBezTo>
                  <a:cubicBezTo>
                    <a:pt x="4442" y="2684"/>
                    <a:pt x="4478" y="2726"/>
                    <a:pt x="4525" y="2767"/>
                  </a:cubicBezTo>
                  <a:cubicBezTo>
                    <a:pt x="4531" y="2773"/>
                    <a:pt x="4549" y="2785"/>
                    <a:pt x="4555" y="2797"/>
                  </a:cubicBezTo>
                  <a:cubicBezTo>
                    <a:pt x="4584" y="2827"/>
                    <a:pt x="4620" y="2856"/>
                    <a:pt x="4650" y="2892"/>
                  </a:cubicBezTo>
                  <a:lnTo>
                    <a:pt x="4685" y="2934"/>
                  </a:lnTo>
                  <a:lnTo>
                    <a:pt x="4786" y="3029"/>
                  </a:lnTo>
                  <a:lnTo>
                    <a:pt x="4816" y="3058"/>
                  </a:lnTo>
                  <a:cubicBezTo>
                    <a:pt x="4858" y="3100"/>
                    <a:pt x="4893" y="3142"/>
                    <a:pt x="4935" y="3183"/>
                  </a:cubicBezTo>
                  <a:cubicBezTo>
                    <a:pt x="4941" y="3189"/>
                    <a:pt x="4947" y="3207"/>
                    <a:pt x="4965" y="3213"/>
                  </a:cubicBezTo>
                  <a:cubicBezTo>
                    <a:pt x="4994" y="3248"/>
                    <a:pt x="5024" y="3278"/>
                    <a:pt x="5060" y="3320"/>
                  </a:cubicBezTo>
                  <a:cubicBezTo>
                    <a:pt x="5071" y="3332"/>
                    <a:pt x="5083" y="3349"/>
                    <a:pt x="5095" y="3355"/>
                  </a:cubicBezTo>
                  <a:cubicBezTo>
                    <a:pt x="5125" y="3391"/>
                    <a:pt x="5155" y="3421"/>
                    <a:pt x="5184" y="3456"/>
                  </a:cubicBezTo>
                  <a:cubicBezTo>
                    <a:pt x="5190" y="3468"/>
                    <a:pt x="5202" y="3480"/>
                    <a:pt x="5214" y="3486"/>
                  </a:cubicBezTo>
                  <a:cubicBezTo>
                    <a:pt x="5250" y="3533"/>
                    <a:pt x="5291" y="3575"/>
                    <a:pt x="5333" y="3622"/>
                  </a:cubicBezTo>
                  <a:cubicBezTo>
                    <a:pt x="5339" y="3628"/>
                    <a:pt x="5350" y="3646"/>
                    <a:pt x="5356" y="3652"/>
                  </a:cubicBezTo>
                  <a:lnTo>
                    <a:pt x="5445" y="3765"/>
                  </a:lnTo>
                  <a:cubicBezTo>
                    <a:pt x="5457" y="3777"/>
                    <a:pt x="5469" y="3795"/>
                    <a:pt x="5481" y="3807"/>
                  </a:cubicBezTo>
                  <a:lnTo>
                    <a:pt x="5570" y="3919"/>
                  </a:lnTo>
                  <a:cubicBezTo>
                    <a:pt x="5576" y="3925"/>
                    <a:pt x="5588" y="3943"/>
                    <a:pt x="5600" y="3949"/>
                  </a:cubicBezTo>
                  <a:cubicBezTo>
                    <a:pt x="5635" y="3991"/>
                    <a:pt x="5677" y="4044"/>
                    <a:pt x="5713" y="4092"/>
                  </a:cubicBezTo>
                  <a:cubicBezTo>
                    <a:pt x="5719" y="4098"/>
                    <a:pt x="5725" y="4109"/>
                    <a:pt x="5736" y="4121"/>
                  </a:cubicBezTo>
                  <a:cubicBezTo>
                    <a:pt x="5766" y="4157"/>
                    <a:pt x="5796" y="4193"/>
                    <a:pt x="5814" y="4228"/>
                  </a:cubicBezTo>
                  <a:cubicBezTo>
                    <a:pt x="5826" y="4246"/>
                    <a:pt x="5837" y="4258"/>
                    <a:pt x="5843" y="4276"/>
                  </a:cubicBezTo>
                  <a:cubicBezTo>
                    <a:pt x="5873" y="4311"/>
                    <a:pt x="5897" y="4347"/>
                    <a:pt x="5926" y="4388"/>
                  </a:cubicBezTo>
                  <a:cubicBezTo>
                    <a:pt x="5932" y="4400"/>
                    <a:pt x="5944" y="4406"/>
                    <a:pt x="5950" y="4424"/>
                  </a:cubicBezTo>
                  <a:cubicBezTo>
                    <a:pt x="5986" y="4478"/>
                    <a:pt x="6016" y="4519"/>
                    <a:pt x="6051" y="4573"/>
                  </a:cubicBezTo>
                  <a:cubicBezTo>
                    <a:pt x="6063" y="4584"/>
                    <a:pt x="6069" y="4596"/>
                    <a:pt x="6075" y="4608"/>
                  </a:cubicBezTo>
                  <a:cubicBezTo>
                    <a:pt x="6105" y="4644"/>
                    <a:pt x="6128" y="4691"/>
                    <a:pt x="6152" y="4727"/>
                  </a:cubicBezTo>
                  <a:cubicBezTo>
                    <a:pt x="6158" y="4745"/>
                    <a:pt x="6170" y="4757"/>
                    <a:pt x="6182" y="4774"/>
                  </a:cubicBezTo>
                  <a:cubicBezTo>
                    <a:pt x="6200" y="4810"/>
                    <a:pt x="6229" y="4852"/>
                    <a:pt x="6253" y="4893"/>
                  </a:cubicBezTo>
                  <a:cubicBezTo>
                    <a:pt x="6259" y="4905"/>
                    <a:pt x="6271" y="4911"/>
                    <a:pt x="6277" y="4929"/>
                  </a:cubicBezTo>
                  <a:lnTo>
                    <a:pt x="6366" y="5083"/>
                  </a:lnTo>
                  <a:cubicBezTo>
                    <a:pt x="6372" y="5101"/>
                    <a:pt x="6378" y="5107"/>
                    <a:pt x="6390" y="5119"/>
                  </a:cubicBezTo>
                  <a:cubicBezTo>
                    <a:pt x="6407" y="5166"/>
                    <a:pt x="6431" y="5202"/>
                    <a:pt x="6461" y="5249"/>
                  </a:cubicBezTo>
                  <a:cubicBezTo>
                    <a:pt x="6467" y="5261"/>
                    <a:pt x="6485" y="5279"/>
                    <a:pt x="6491" y="5297"/>
                  </a:cubicBezTo>
                  <a:cubicBezTo>
                    <a:pt x="6514" y="5339"/>
                    <a:pt x="6538" y="5380"/>
                    <a:pt x="6556" y="5416"/>
                  </a:cubicBezTo>
                  <a:cubicBezTo>
                    <a:pt x="6568" y="5434"/>
                    <a:pt x="6574" y="5445"/>
                    <a:pt x="6580" y="5457"/>
                  </a:cubicBezTo>
                  <a:cubicBezTo>
                    <a:pt x="6609" y="5505"/>
                    <a:pt x="6639" y="5558"/>
                    <a:pt x="6663" y="5612"/>
                  </a:cubicBezTo>
                  <a:cubicBezTo>
                    <a:pt x="6669" y="5624"/>
                    <a:pt x="6675" y="5635"/>
                    <a:pt x="6675" y="5647"/>
                  </a:cubicBezTo>
                  <a:cubicBezTo>
                    <a:pt x="6698" y="5695"/>
                    <a:pt x="6722" y="5730"/>
                    <a:pt x="6746" y="5772"/>
                  </a:cubicBezTo>
                  <a:cubicBezTo>
                    <a:pt x="6752" y="5790"/>
                    <a:pt x="6758" y="5814"/>
                    <a:pt x="6764" y="5825"/>
                  </a:cubicBezTo>
                  <a:cubicBezTo>
                    <a:pt x="6787" y="5873"/>
                    <a:pt x="6805" y="5909"/>
                    <a:pt x="6823" y="5950"/>
                  </a:cubicBezTo>
                  <a:cubicBezTo>
                    <a:pt x="6835" y="5968"/>
                    <a:pt x="6841" y="5980"/>
                    <a:pt x="6847" y="5992"/>
                  </a:cubicBezTo>
                  <a:cubicBezTo>
                    <a:pt x="6871" y="6039"/>
                    <a:pt x="6900" y="6099"/>
                    <a:pt x="6924" y="6152"/>
                  </a:cubicBezTo>
                  <a:cubicBezTo>
                    <a:pt x="6930" y="6170"/>
                    <a:pt x="6930" y="6176"/>
                    <a:pt x="6936" y="6188"/>
                  </a:cubicBezTo>
                  <a:cubicBezTo>
                    <a:pt x="6960" y="6235"/>
                    <a:pt x="6972" y="6277"/>
                    <a:pt x="6995" y="6324"/>
                  </a:cubicBezTo>
                  <a:cubicBezTo>
                    <a:pt x="7001" y="6336"/>
                    <a:pt x="7013" y="6360"/>
                    <a:pt x="7019" y="6378"/>
                  </a:cubicBezTo>
                  <a:cubicBezTo>
                    <a:pt x="7031" y="6419"/>
                    <a:pt x="7055" y="6455"/>
                    <a:pt x="7072" y="6502"/>
                  </a:cubicBezTo>
                  <a:cubicBezTo>
                    <a:pt x="7078" y="6514"/>
                    <a:pt x="7084" y="6532"/>
                    <a:pt x="7084" y="6544"/>
                  </a:cubicBezTo>
                  <a:cubicBezTo>
                    <a:pt x="7108" y="6597"/>
                    <a:pt x="7132" y="6657"/>
                    <a:pt x="7150" y="6710"/>
                  </a:cubicBezTo>
                  <a:cubicBezTo>
                    <a:pt x="7162" y="6722"/>
                    <a:pt x="7162" y="6734"/>
                    <a:pt x="7167" y="6746"/>
                  </a:cubicBezTo>
                  <a:lnTo>
                    <a:pt x="7209" y="6882"/>
                  </a:lnTo>
                  <a:cubicBezTo>
                    <a:pt x="7221" y="6894"/>
                    <a:pt x="7227" y="6918"/>
                    <a:pt x="7233" y="6930"/>
                  </a:cubicBezTo>
                  <a:cubicBezTo>
                    <a:pt x="7251" y="6977"/>
                    <a:pt x="7262" y="7013"/>
                    <a:pt x="7280" y="7061"/>
                  </a:cubicBezTo>
                  <a:cubicBezTo>
                    <a:pt x="7286" y="7072"/>
                    <a:pt x="7286" y="7090"/>
                    <a:pt x="7292" y="7102"/>
                  </a:cubicBezTo>
                  <a:cubicBezTo>
                    <a:pt x="7310" y="7156"/>
                    <a:pt x="7328" y="7215"/>
                    <a:pt x="7346" y="7268"/>
                  </a:cubicBezTo>
                  <a:cubicBezTo>
                    <a:pt x="7352" y="7280"/>
                    <a:pt x="7352" y="7286"/>
                    <a:pt x="7352" y="7304"/>
                  </a:cubicBezTo>
                  <a:cubicBezTo>
                    <a:pt x="7369" y="7346"/>
                    <a:pt x="7381" y="7393"/>
                    <a:pt x="7387" y="7435"/>
                  </a:cubicBezTo>
                  <a:cubicBezTo>
                    <a:pt x="7399" y="7452"/>
                    <a:pt x="7399" y="7476"/>
                    <a:pt x="7405" y="7488"/>
                  </a:cubicBezTo>
                  <a:cubicBezTo>
                    <a:pt x="7417" y="7536"/>
                    <a:pt x="7429" y="7571"/>
                    <a:pt x="7441" y="7613"/>
                  </a:cubicBezTo>
                  <a:cubicBezTo>
                    <a:pt x="7447" y="7631"/>
                    <a:pt x="7447" y="7642"/>
                    <a:pt x="7458" y="7660"/>
                  </a:cubicBezTo>
                  <a:cubicBezTo>
                    <a:pt x="7470" y="7714"/>
                    <a:pt x="7488" y="7773"/>
                    <a:pt x="7500" y="7821"/>
                  </a:cubicBezTo>
                  <a:cubicBezTo>
                    <a:pt x="7500" y="7832"/>
                    <a:pt x="7506" y="7844"/>
                    <a:pt x="7506" y="7850"/>
                  </a:cubicBezTo>
                  <a:cubicBezTo>
                    <a:pt x="7518" y="7898"/>
                    <a:pt x="7530" y="7939"/>
                    <a:pt x="7536" y="7987"/>
                  </a:cubicBezTo>
                  <a:cubicBezTo>
                    <a:pt x="7536" y="7999"/>
                    <a:pt x="7548" y="8017"/>
                    <a:pt x="7548" y="8040"/>
                  </a:cubicBezTo>
                  <a:cubicBezTo>
                    <a:pt x="7553" y="8082"/>
                    <a:pt x="7559" y="8129"/>
                    <a:pt x="7577" y="8165"/>
                  </a:cubicBezTo>
                  <a:cubicBezTo>
                    <a:pt x="7577" y="8177"/>
                    <a:pt x="7583" y="8195"/>
                    <a:pt x="7583" y="8201"/>
                  </a:cubicBezTo>
                  <a:cubicBezTo>
                    <a:pt x="7589" y="8260"/>
                    <a:pt x="7607" y="8313"/>
                    <a:pt x="7613" y="8373"/>
                  </a:cubicBezTo>
                  <a:lnTo>
                    <a:pt x="7613" y="8397"/>
                  </a:lnTo>
                  <a:cubicBezTo>
                    <a:pt x="7619" y="8444"/>
                    <a:pt x="7625" y="8492"/>
                    <a:pt x="7637" y="8545"/>
                  </a:cubicBezTo>
                  <a:cubicBezTo>
                    <a:pt x="7637" y="8557"/>
                    <a:pt x="7643" y="8575"/>
                    <a:pt x="7643" y="8587"/>
                  </a:cubicBezTo>
                  <a:cubicBezTo>
                    <a:pt x="7648" y="8634"/>
                    <a:pt x="7654" y="8676"/>
                    <a:pt x="7654" y="8723"/>
                  </a:cubicBezTo>
                  <a:cubicBezTo>
                    <a:pt x="7654" y="8735"/>
                    <a:pt x="7654" y="8741"/>
                    <a:pt x="7666" y="8759"/>
                  </a:cubicBezTo>
                  <a:cubicBezTo>
                    <a:pt x="7672" y="8818"/>
                    <a:pt x="7678" y="8872"/>
                    <a:pt x="7678" y="8919"/>
                  </a:cubicBezTo>
                  <a:lnTo>
                    <a:pt x="7678" y="8967"/>
                  </a:lnTo>
                  <a:cubicBezTo>
                    <a:pt x="7678" y="8996"/>
                    <a:pt x="7684" y="9026"/>
                    <a:pt x="7684" y="9056"/>
                  </a:cubicBezTo>
                  <a:lnTo>
                    <a:pt x="7684" y="9097"/>
                  </a:lnTo>
                  <a:cubicBezTo>
                    <a:pt x="7684" y="9127"/>
                    <a:pt x="7684" y="9157"/>
                    <a:pt x="7696" y="9186"/>
                  </a:cubicBezTo>
                  <a:lnTo>
                    <a:pt x="7696" y="9228"/>
                  </a:lnTo>
                  <a:cubicBezTo>
                    <a:pt x="7696" y="9299"/>
                    <a:pt x="7702" y="9376"/>
                    <a:pt x="7702" y="9448"/>
                  </a:cubicBezTo>
                  <a:lnTo>
                    <a:pt x="7702" y="9566"/>
                  </a:lnTo>
                  <a:lnTo>
                    <a:pt x="7702" y="9614"/>
                  </a:lnTo>
                  <a:lnTo>
                    <a:pt x="7702" y="9685"/>
                  </a:lnTo>
                  <a:lnTo>
                    <a:pt x="7702" y="9733"/>
                  </a:lnTo>
                  <a:cubicBezTo>
                    <a:pt x="7702" y="9750"/>
                    <a:pt x="7702" y="9774"/>
                    <a:pt x="7696" y="9804"/>
                  </a:cubicBezTo>
                  <a:lnTo>
                    <a:pt x="7696" y="9851"/>
                  </a:lnTo>
                  <a:cubicBezTo>
                    <a:pt x="7696" y="9881"/>
                    <a:pt x="7684" y="9899"/>
                    <a:pt x="7684" y="9929"/>
                  </a:cubicBezTo>
                  <a:lnTo>
                    <a:pt x="7684" y="9958"/>
                  </a:lnTo>
                  <a:cubicBezTo>
                    <a:pt x="7684" y="10000"/>
                    <a:pt x="7678" y="10035"/>
                    <a:pt x="7678" y="10071"/>
                  </a:cubicBezTo>
                  <a:lnTo>
                    <a:pt x="7678" y="10101"/>
                  </a:lnTo>
                  <a:cubicBezTo>
                    <a:pt x="7678" y="10130"/>
                    <a:pt x="7672" y="10154"/>
                    <a:pt x="7672" y="10184"/>
                  </a:cubicBezTo>
                  <a:cubicBezTo>
                    <a:pt x="7672" y="10196"/>
                    <a:pt x="7672" y="10208"/>
                    <a:pt x="7666" y="10220"/>
                  </a:cubicBezTo>
                  <a:cubicBezTo>
                    <a:pt x="7666" y="10243"/>
                    <a:pt x="7654" y="10267"/>
                    <a:pt x="7654" y="10285"/>
                  </a:cubicBezTo>
                  <a:cubicBezTo>
                    <a:pt x="7654" y="10303"/>
                    <a:pt x="7648" y="10309"/>
                    <a:pt x="7648" y="10326"/>
                  </a:cubicBezTo>
                  <a:cubicBezTo>
                    <a:pt x="7643" y="10344"/>
                    <a:pt x="7643" y="10374"/>
                    <a:pt x="7637" y="10398"/>
                  </a:cubicBezTo>
                  <a:cubicBezTo>
                    <a:pt x="7637" y="10404"/>
                    <a:pt x="7637" y="10421"/>
                    <a:pt x="7625" y="10427"/>
                  </a:cubicBezTo>
                  <a:cubicBezTo>
                    <a:pt x="7619" y="10463"/>
                    <a:pt x="7613" y="10493"/>
                    <a:pt x="7607" y="10534"/>
                  </a:cubicBezTo>
                  <a:cubicBezTo>
                    <a:pt x="7607" y="10540"/>
                    <a:pt x="7607" y="10546"/>
                    <a:pt x="7595" y="10546"/>
                  </a:cubicBezTo>
                  <a:cubicBezTo>
                    <a:pt x="7589" y="10576"/>
                    <a:pt x="7583" y="10600"/>
                    <a:pt x="7577" y="10629"/>
                  </a:cubicBezTo>
                  <a:cubicBezTo>
                    <a:pt x="7577" y="10635"/>
                    <a:pt x="7565" y="10653"/>
                    <a:pt x="7565" y="10659"/>
                  </a:cubicBezTo>
                  <a:cubicBezTo>
                    <a:pt x="7559" y="10683"/>
                    <a:pt x="7553" y="10701"/>
                    <a:pt x="7553" y="10724"/>
                  </a:cubicBezTo>
                  <a:cubicBezTo>
                    <a:pt x="7553" y="10730"/>
                    <a:pt x="7548" y="10748"/>
                    <a:pt x="7548" y="10754"/>
                  </a:cubicBezTo>
                  <a:cubicBezTo>
                    <a:pt x="7536" y="10778"/>
                    <a:pt x="7530" y="10807"/>
                    <a:pt x="7524" y="10831"/>
                  </a:cubicBezTo>
                  <a:cubicBezTo>
                    <a:pt x="7524" y="10837"/>
                    <a:pt x="7518" y="10843"/>
                    <a:pt x="7518" y="10849"/>
                  </a:cubicBezTo>
                  <a:cubicBezTo>
                    <a:pt x="7506" y="10879"/>
                    <a:pt x="7494" y="10908"/>
                    <a:pt x="7488" y="10938"/>
                  </a:cubicBezTo>
                  <a:cubicBezTo>
                    <a:pt x="7488" y="10950"/>
                    <a:pt x="7476" y="10956"/>
                    <a:pt x="7476" y="10956"/>
                  </a:cubicBezTo>
                  <a:cubicBezTo>
                    <a:pt x="7470" y="10980"/>
                    <a:pt x="7464" y="11009"/>
                    <a:pt x="7447" y="11027"/>
                  </a:cubicBezTo>
                  <a:cubicBezTo>
                    <a:pt x="7447" y="11039"/>
                    <a:pt x="7441" y="11051"/>
                    <a:pt x="7441" y="11057"/>
                  </a:cubicBezTo>
                  <a:cubicBezTo>
                    <a:pt x="7435" y="11081"/>
                    <a:pt x="7429" y="11104"/>
                    <a:pt x="7417" y="11116"/>
                  </a:cubicBezTo>
                  <a:cubicBezTo>
                    <a:pt x="7411" y="11128"/>
                    <a:pt x="7411" y="11134"/>
                    <a:pt x="7405" y="11146"/>
                  </a:cubicBezTo>
                  <a:cubicBezTo>
                    <a:pt x="7399" y="11170"/>
                    <a:pt x="7381" y="11193"/>
                    <a:pt x="7375" y="11217"/>
                  </a:cubicBezTo>
                  <a:cubicBezTo>
                    <a:pt x="7375" y="11223"/>
                    <a:pt x="7369" y="11229"/>
                    <a:pt x="7369" y="11229"/>
                  </a:cubicBezTo>
                  <a:cubicBezTo>
                    <a:pt x="7352" y="11259"/>
                    <a:pt x="7346" y="11282"/>
                    <a:pt x="7328" y="11312"/>
                  </a:cubicBezTo>
                  <a:cubicBezTo>
                    <a:pt x="7328" y="11318"/>
                    <a:pt x="7322" y="11324"/>
                    <a:pt x="7322" y="11324"/>
                  </a:cubicBezTo>
                  <a:cubicBezTo>
                    <a:pt x="7316" y="11348"/>
                    <a:pt x="7298" y="11371"/>
                    <a:pt x="7292" y="11383"/>
                  </a:cubicBezTo>
                  <a:cubicBezTo>
                    <a:pt x="7286" y="11395"/>
                    <a:pt x="7286" y="11401"/>
                    <a:pt x="7280" y="11407"/>
                  </a:cubicBezTo>
                  <a:cubicBezTo>
                    <a:pt x="7268" y="11425"/>
                    <a:pt x="7257" y="11443"/>
                    <a:pt x="7251" y="11461"/>
                  </a:cubicBezTo>
                  <a:cubicBezTo>
                    <a:pt x="7239" y="11467"/>
                    <a:pt x="7239" y="11472"/>
                    <a:pt x="7233" y="11484"/>
                  </a:cubicBezTo>
                  <a:cubicBezTo>
                    <a:pt x="7221" y="11502"/>
                    <a:pt x="7209" y="11520"/>
                    <a:pt x="7197" y="11544"/>
                  </a:cubicBezTo>
                  <a:cubicBezTo>
                    <a:pt x="7197" y="11550"/>
                    <a:pt x="7191" y="11550"/>
                    <a:pt x="7191" y="11556"/>
                  </a:cubicBezTo>
                  <a:cubicBezTo>
                    <a:pt x="7173" y="11579"/>
                    <a:pt x="7162" y="11603"/>
                    <a:pt x="7144" y="11633"/>
                  </a:cubicBezTo>
                  <a:cubicBezTo>
                    <a:pt x="7138" y="11639"/>
                    <a:pt x="7138" y="11645"/>
                    <a:pt x="7132" y="11645"/>
                  </a:cubicBezTo>
                  <a:cubicBezTo>
                    <a:pt x="7114" y="11662"/>
                    <a:pt x="7108" y="11680"/>
                    <a:pt x="7090" y="11698"/>
                  </a:cubicBezTo>
                  <a:cubicBezTo>
                    <a:pt x="7084" y="11704"/>
                    <a:pt x="7078" y="11710"/>
                    <a:pt x="7078" y="11722"/>
                  </a:cubicBezTo>
                  <a:cubicBezTo>
                    <a:pt x="7061" y="11734"/>
                    <a:pt x="7055" y="11752"/>
                    <a:pt x="7043" y="11763"/>
                  </a:cubicBezTo>
                  <a:cubicBezTo>
                    <a:pt x="7031" y="11769"/>
                    <a:pt x="7025" y="11781"/>
                    <a:pt x="7025" y="11787"/>
                  </a:cubicBezTo>
                  <a:cubicBezTo>
                    <a:pt x="7013" y="11799"/>
                    <a:pt x="6995" y="11823"/>
                    <a:pt x="6983" y="11841"/>
                  </a:cubicBezTo>
                  <a:lnTo>
                    <a:pt x="6972" y="11847"/>
                  </a:lnTo>
                  <a:cubicBezTo>
                    <a:pt x="6960" y="11870"/>
                    <a:pt x="6936" y="11888"/>
                    <a:pt x="6924" y="11906"/>
                  </a:cubicBezTo>
                  <a:cubicBezTo>
                    <a:pt x="6912" y="11912"/>
                    <a:pt x="6912" y="11918"/>
                    <a:pt x="6906" y="11918"/>
                  </a:cubicBezTo>
                  <a:lnTo>
                    <a:pt x="6865" y="11965"/>
                  </a:lnTo>
                  <a:lnTo>
                    <a:pt x="6841" y="11989"/>
                  </a:lnTo>
                  <a:cubicBezTo>
                    <a:pt x="6823" y="12001"/>
                    <a:pt x="6811" y="12007"/>
                    <a:pt x="6805" y="12025"/>
                  </a:cubicBezTo>
                  <a:cubicBezTo>
                    <a:pt x="6793" y="12031"/>
                    <a:pt x="6787" y="12037"/>
                    <a:pt x="6782" y="12037"/>
                  </a:cubicBezTo>
                  <a:cubicBezTo>
                    <a:pt x="6764" y="12054"/>
                    <a:pt x="6746" y="12066"/>
                    <a:pt x="6728" y="12084"/>
                  </a:cubicBezTo>
                  <a:cubicBezTo>
                    <a:pt x="6728" y="12084"/>
                    <a:pt x="6722" y="12084"/>
                    <a:pt x="6722" y="12090"/>
                  </a:cubicBezTo>
                  <a:cubicBezTo>
                    <a:pt x="6698" y="12108"/>
                    <a:pt x="6675" y="12126"/>
                    <a:pt x="6663" y="12143"/>
                  </a:cubicBezTo>
                  <a:cubicBezTo>
                    <a:pt x="6657" y="12149"/>
                    <a:pt x="6645" y="12149"/>
                    <a:pt x="6639" y="12155"/>
                  </a:cubicBezTo>
                  <a:cubicBezTo>
                    <a:pt x="6627" y="12173"/>
                    <a:pt x="6609" y="12179"/>
                    <a:pt x="6597" y="12197"/>
                  </a:cubicBezTo>
                  <a:cubicBezTo>
                    <a:pt x="6586" y="12203"/>
                    <a:pt x="6580" y="12203"/>
                    <a:pt x="6574" y="12209"/>
                  </a:cubicBezTo>
                  <a:cubicBezTo>
                    <a:pt x="6556" y="12215"/>
                    <a:pt x="6544" y="12232"/>
                    <a:pt x="6526" y="12238"/>
                  </a:cubicBezTo>
                  <a:cubicBezTo>
                    <a:pt x="6521" y="12244"/>
                    <a:pt x="6515" y="12244"/>
                    <a:pt x="6509" y="12255"/>
                  </a:cubicBezTo>
                  <a:lnTo>
                    <a:pt x="6509" y="12255"/>
                  </a:lnTo>
                  <a:lnTo>
                    <a:pt x="8409" y="11116"/>
                  </a:lnTo>
                  <a:lnTo>
                    <a:pt x="8474" y="11075"/>
                  </a:lnTo>
                  <a:cubicBezTo>
                    <a:pt x="8480" y="11069"/>
                    <a:pt x="8486" y="11069"/>
                    <a:pt x="8498" y="11057"/>
                  </a:cubicBezTo>
                  <a:cubicBezTo>
                    <a:pt x="8509" y="11051"/>
                    <a:pt x="8527" y="11039"/>
                    <a:pt x="8539" y="11027"/>
                  </a:cubicBezTo>
                  <a:cubicBezTo>
                    <a:pt x="8545" y="11021"/>
                    <a:pt x="8557" y="11021"/>
                    <a:pt x="8563" y="11015"/>
                  </a:cubicBezTo>
                  <a:cubicBezTo>
                    <a:pt x="8575" y="11009"/>
                    <a:pt x="8593" y="10991"/>
                    <a:pt x="8604" y="10986"/>
                  </a:cubicBezTo>
                  <a:cubicBezTo>
                    <a:pt x="8616" y="10980"/>
                    <a:pt x="8622" y="10980"/>
                    <a:pt x="8628" y="10968"/>
                  </a:cubicBezTo>
                  <a:cubicBezTo>
                    <a:pt x="8652" y="10956"/>
                    <a:pt x="8676" y="10938"/>
                    <a:pt x="8688" y="10920"/>
                  </a:cubicBezTo>
                  <a:lnTo>
                    <a:pt x="8694" y="10908"/>
                  </a:lnTo>
                  <a:cubicBezTo>
                    <a:pt x="8711" y="10896"/>
                    <a:pt x="8735" y="10879"/>
                    <a:pt x="8747" y="10867"/>
                  </a:cubicBezTo>
                  <a:cubicBezTo>
                    <a:pt x="8753" y="10861"/>
                    <a:pt x="8765" y="10849"/>
                    <a:pt x="8771" y="10849"/>
                  </a:cubicBezTo>
                  <a:cubicBezTo>
                    <a:pt x="8783" y="10837"/>
                    <a:pt x="8800" y="10831"/>
                    <a:pt x="8806" y="10813"/>
                  </a:cubicBezTo>
                  <a:lnTo>
                    <a:pt x="8830" y="10790"/>
                  </a:lnTo>
                  <a:lnTo>
                    <a:pt x="8872" y="10748"/>
                  </a:lnTo>
                  <a:cubicBezTo>
                    <a:pt x="8884" y="10742"/>
                    <a:pt x="8884" y="10730"/>
                    <a:pt x="8889" y="10730"/>
                  </a:cubicBezTo>
                  <a:lnTo>
                    <a:pt x="8913" y="10712"/>
                  </a:lnTo>
                  <a:lnTo>
                    <a:pt x="8919" y="10701"/>
                  </a:lnTo>
                  <a:cubicBezTo>
                    <a:pt x="8931" y="10689"/>
                    <a:pt x="8949" y="10665"/>
                    <a:pt x="8961" y="10653"/>
                  </a:cubicBezTo>
                  <a:cubicBezTo>
                    <a:pt x="8973" y="10641"/>
                    <a:pt x="8979" y="10635"/>
                    <a:pt x="8979" y="10629"/>
                  </a:cubicBezTo>
                  <a:cubicBezTo>
                    <a:pt x="8990" y="10611"/>
                    <a:pt x="9002" y="10600"/>
                    <a:pt x="9014" y="10582"/>
                  </a:cubicBezTo>
                  <a:cubicBezTo>
                    <a:pt x="9020" y="10576"/>
                    <a:pt x="9026" y="10570"/>
                    <a:pt x="9026" y="10564"/>
                  </a:cubicBezTo>
                  <a:cubicBezTo>
                    <a:pt x="9044" y="10546"/>
                    <a:pt x="9050" y="10522"/>
                    <a:pt x="9068" y="10510"/>
                  </a:cubicBezTo>
                  <a:cubicBezTo>
                    <a:pt x="9074" y="10505"/>
                    <a:pt x="9074" y="10493"/>
                    <a:pt x="9079" y="10493"/>
                  </a:cubicBezTo>
                  <a:cubicBezTo>
                    <a:pt x="9097" y="10475"/>
                    <a:pt x="9109" y="10451"/>
                    <a:pt x="9127" y="10421"/>
                  </a:cubicBezTo>
                  <a:cubicBezTo>
                    <a:pt x="9127" y="10415"/>
                    <a:pt x="9133" y="10415"/>
                    <a:pt x="9133" y="10404"/>
                  </a:cubicBezTo>
                  <a:cubicBezTo>
                    <a:pt x="9145" y="10386"/>
                    <a:pt x="9157" y="10368"/>
                    <a:pt x="9169" y="10344"/>
                  </a:cubicBezTo>
                  <a:cubicBezTo>
                    <a:pt x="9175" y="10338"/>
                    <a:pt x="9175" y="10332"/>
                    <a:pt x="9186" y="10326"/>
                  </a:cubicBezTo>
                  <a:cubicBezTo>
                    <a:pt x="9192" y="10309"/>
                    <a:pt x="9204" y="10285"/>
                    <a:pt x="9216" y="10273"/>
                  </a:cubicBezTo>
                  <a:cubicBezTo>
                    <a:pt x="9222" y="10267"/>
                    <a:pt x="9222" y="10255"/>
                    <a:pt x="9228" y="10249"/>
                  </a:cubicBezTo>
                  <a:cubicBezTo>
                    <a:pt x="9246" y="10225"/>
                    <a:pt x="9252" y="10208"/>
                    <a:pt x="9258" y="10184"/>
                  </a:cubicBezTo>
                  <a:cubicBezTo>
                    <a:pt x="9258" y="10178"/>
                    <a:pt x="9264" y="10178"/>
                    <a:pt x="9264" y="10166"/>
                  </a:cubicBezTo>
                  <a:cubicBezTo>
                    <a:pt x="9281" y="10136"/>
                    <a:pt x="9293" y="10119"/>
                    <a:pt x="9305" y="10089"/>
                  </a:cubicBezTo>
                  <a:cubicBezTo>
                    <a:pt x="9305" y="10077"/>
                    <a:pt x="9311" y="10077"/>
                    <a:pt x="9311" y="10071"/>
                  </a:cubicBezTo>
                  <a:cubicBezTo>
                    <a:pt x="9317" y="10047"/>
                    <a:pt x="9335" y="10030"/>
                    <a:pt x="9341" y="10006"/>
                  </a:cubicBezTo>
                  <a:cubicBezTo>
                    <a:pt x="9341" y="10000"/>
                    <a:pt x="9347" y="9988"/>
                    <a:pt x="9347" y="9982"/>
                  </a:cubicBezTo>
                  <a:lnTo>
                    <a:pt x="9370" y="9917"/>
                  </a:lnTo>
                  <a:cubicBezTo>
                    <a:pt x="9370" y="9911"/>
                    <a:pt x="9376" y="9899"/>
                    <a:pt x="9376" y="9893"/>
                  </a:cubicBezTo>
                  <a:cubicBezTo>
                    <a:pt x="9382" y="9869"/>
                    <a:pt x="9400" y="9840"/>
                    <a:pt x="9406" y="9822"/>
                  </a:cubicBezTo>
                  <a:cubicBezTo>
                    <a:pt x="9406" y="9810"/>
                    <a:pt x="9406" y="9810"/>
                    <a:pt x="9412" y="9804"/>
                  </a:cubicBezTo>
                  <a:cubicBezTo>
                    <a:pt x="9424" y="9774"/>
                    <a:pt x="9436" y="9745"/>
                    <a:pt x="9442" y="9709"/>
                  </a:cubicBezTo>
                  <a:cubicBezTo>
                    <a:pt x="9442" y="9703"/>
                    <a:pt x="9442" y="9691"/>
                    <a:pt x="9454" y="9691"/>
                  </a:cubicBezTo>
                  <a:cubicBezTo>
                    <a:pt x="9460" y="9673"/>
                    <a:pt x="9465" y="9644"/>
                    <a:pt x="9471" y="9620"/>
                  </a:cubicBezTo>
                  <a:cubicBezTo>
                    <a:pt x="9471" y="9614"/>
                    <a:pt x="9483" y="9596"/>
                    <a:pt x="9483" y="9590"/>
                  </a:cubicBezTo>
                  <a:cubicBezTo>
                    <a:pt x="9489" y="9566"/>
                    <a:pt x="9495" y="9543"/>
                    <a:pt x="9501" y="9513"/>
                  </a:cubicBezTo>
                  <a:cubicBezTo>
                    <a:pt x="9501" y="9507"/>
                    <a:pt x="9513" y="9501"/>
                    <a:pt x="9513" y="9483"/>
                  </a:cubicBezTo>
                  <a:lnTo>
                    <a:pt x="9531" y="9394"/>
                  </a:lnTo>
                  <a:lnTo>
                    <a:pt x="9531" y="9388"/>
                  </a:lnTo>
                  <a:cubicBezTo>
                    <a:pt x="9543" y="9353"/>
                    <a:pt x="9549" y="9323"/>
                    <a:pt x="9555" y="9287"/>
                  </a:cubicBezTo>
                  <a:cubicBezTo>
                    <a:pt x="9555" y="9275"/>
                    <a:pt x="9555" y="9269"/>
                    <a:pt x="9560" y="9264"/>
                  </a:cubicBezTo>
                  <a:cubicBezTo>
                    <a:pt x="9572" y="9234"/>
                    <a:pt x="9572" y="9210"/>
                    <a:pt x="9578" y="9180"/>
                  </a:cubicBezTo>
                  <a:cubicBezTo>
                    <a:pt x="9578" y="9174"/>
                    <a:pt x="9578" y="9157"/>
                    <a:pt x="9584" y="9151"/>
                  </a:cubicBezTo>
                  <a:cubicBezTo>
                    <a:pt x="9584" y="9139"/>
                    <a:pt x="9590" y="9127"/>
                    <a:pt x="9590" y="9115"/>
                  </a:cubicBezTo>
                  <a:cubicBezTo>
                    <a:pt x="9590" y="9097"/>
                    <a:pt x="9602" y="9085"/>
                    <a:pt x="9602" y="9068"/>
                  </a:cubicBezTo>
                  <a:cubicBezTo>
                    <a:pt x="9602" y="9056"/>
                    <a:pt x="9602" y="9044"/>
                    <a:pt x="9608" y="9032"/>
                  </a:cubicBezTo>
                  <a:cubicBezTo>
                    <a:pt x="9614" y="9002"/>
                    <a:pt x="9614" y="8973"/>
                    <a:pt x="9614" y="8943"/>
                  </a:cubicBezTo>
                  <a:lnTo>
                    <a:pt x="9614" y="8919"/>
                  </a:lnTo>
                  <a:cubicBezTo>
                    <a:pt x="9620" y="8883"/>
                    <a:pt x="9620" y="8848"/>
                    <a:pt x="9632" y="8812"/>
                  </a:cubicBezTo>
                  <a:lnTo>
                    <a:pt x="9632" y="8783"/>
                  </a:lnTo>
                  <a:cubicBezTo>
                    <a:pt x="9632" y="8747"/>
                    <a:pt x="9638" y="8717"/>
                    <a:pt x="9638" y="8699"/>
                  </a:cubicBezTo>
                  <a:lnTo>
                    <a:pt x="9638" y="8652"/>
                  </a:lnTo>
                  <a:cubicBezTo>
                    <a:pt x="9638" y="8634"/>
                    <a:pt x="9638" y="8604"/>
                    <a:pt x="9644" y="8581"/>
                  </a:cubicBezTo>
                  <a:lnTo>
                    <a:pt x="9644" y="8533"/>
                  </a:lnTo>
                  <a:lnTo>
                    <a:pt x="9644" y="8456"/>
                  </a:lnTo>
                  <a:lnTo>
                    <a:pt x="9644" y="8414"/>
                  </a:lnTo>
                  <a:lnTo>
                    <a:pt x="9644" y="8296"/>
                  </a:lnTo>
                  <a:lnTo>
                    <a:pt x="9644" y="8165"/>
                  </a:lnTo>
                  <a:lnTo>
                    <a:pt x="9644" y="8118"/>
                  </a:lnTo>
                  <a:lnTo>
                    <a:pt x="9644" y="8028"/>
                  </a:lnTo>
                  <a:lnTo>
                    <a:pt x="9644" y="7981"/>
                  </a:lnTo>
                  <a:cubicBezTo>
                    <a:pt x="9644" y="7951"/>
                    <a:pt x="9644" y="7927"/>
                    <a:pt x="9638" y="7898"/>
                  </a:cubicBezTo>
                  <a:cubicBezTo>
                    <a:pt x="9638" y="7880"/>
                    <a:pt x="9638" y="7862"/>
                    <a:pt x="9632" y="7844"/>
                  </a:cubicBezTo>
                  <a:cubicBezTo>
                    <a:pt x="9632" y="7821"/>
                    <a:pt x="9620" y="7791"/>
                    <a:pt x="9620" y="7773"/>
                  </a:cubicBezTo>
                  <a:lnTo>
                    <a:pt x="9620" y="7761"/>
                  </a:lnTo>
                  <a:cubicBezTo>
                    <a:pt x="9614" y="7714"/>
                    <a:pt x="9614" y="7660"/>
                    <a:pt x="9608" y="7601"/>
                  </a:cubicBezTo>
                  <a:cubicBezTo>
                    <a:pt x="9608" y="7583"/>
                    <a:pt x="9602" y="7571"/>
                    <a:pt x="9602" y="7553"/>
                  </a:cubicBezTo>
                  <a:cubicBezTo>
                    <a:pt x="9590" y="7518"/>
                    <a:pt x="9590" y="7476"/>
                    <a:pt x="9584" y="7435"/>
                  </a:cubicBezTo>
                  <a:cubicBezTo>
                    <a:pt x="9584" y="7423"/>
                    <a:pt x="9578" y="7399"/>
                    <a:pt x="9578" y="7387"/>
                  </a:cubicBezTo>
                  <a:lnTo>
                    <a:pt x="9555" y="7251"/>
                  </a:lnTo>
                  <a:cubicBezTo>
                    <a:pt x="9555" y="7245"/>
                    <a:pt x="9555" y="7227"/>
                    <a:pt x="9549" y="7221"/>
                  </a:cubicBezTo>
                  <a:cubicBezTo>
                    <a:pt x="9543" y="7167"/>
                    <a:pt x="9525" y="7108"/>
                    <a:pt x="9519" y="7061"/>
                  </a:cubicBezTo>
                  <a:cubicBezTo>
                    <a:pt x="9519" y="7043"/>
                    <a:pt x="9513" y="7031"/>
                    <a:pt x="9513" y="7013"/>
                  </a:cubicBezTo>
                  <a:cubicBezTo>
                    <a:pt x="9501" y="6971"/>
                    <a:pt x="9495" y="6930"/>
                    <a:pt x="9489" y="6888"/>
                  </a:cubicBezTo>
                  <a:cubicBezTo>
                    <a:pt x="9489" y="6871"/>
                    <a:pt x="9483" y="6859"/>
                    <a:pt x="9483" y="6835"/>
                  </a:cubicBezTo>
                  <a:cubicBezTo>
                    <a:pt x="9471" y="6793"/>
                    <a:pt x="9460" y="6740"/>
                    <a:pt x="9454" y="6692"/>
                  </a:cubicBezTo>
                  <a:cubicBezTo>
                    <a:pt x="9454" y="6686"/>
                    <a:pt x="9442" y="6681"/>
                    <a:pt x="9442" y="6663"/>
                  </a:cubicBezTo>
                  <a:cubicBezTo>
                    <a:pt x="9430" y="6603"/>
                    <a:pt x="9412" y="6556"/>
                    <a:pt x="9400" y="6496"/>
                  </a:cubicBezTo>
                  <a:cubicBezTo>
                    <a:pt x="9400" y="6479"/>
                    <a:pt x="9394" y="6473"/>
                    <a:pt x="9394" y="6455"/>
                  </a:cubicBezTo>
                  <a:cubicBezTo>
                    <a:pt x="9376" y="6413"/>
                    <a:pt x="9370" y="6366"/>
                    <a:pt x="9353" y="6324"/>
                  </a:cubicBezTo>
                  <a:cubicBezTo>
                    <a:pt x="9353" y="6318"/>
                    <a:pt x="9347" y="6306"/>
                    <a:pt x="9347" y="6300"/>
                  </a:cubicBezTo>
                  <a:cubicBezTo>
                    <a:pt x="9347" y="6295"/>
                    <a:pt x="9341" y="6289"/>
                    <a:pt x="9341" y="6277"/>
                  </a:cubicBezTo>
                  <a:cubicBezTo>
                    <a:pt x="9323" y="6235"/>
                    <a:pt x="9311" y="6188"/>
                    <a:pt x="9293" y="6140"/>
                  </a:cubicBezTo>
                  <a:cubicBezTo>
                    <a:pt x="9293" y="6128"/>
                    <a:pt x="9287" y="6116"/>
                    <a:pt x="9287" y="6110"/>
                  </a:cubicBezTo>
                  <a:cubicBezTo>
                    <a:pt x="9275" y="6051"/>
                    <a:pt x="9252" y="5998"/>
                    <a:pt x="9240" y="5938"/>
                  </a:cubicBezTo>
                  <a:cubicBezTo>
                    <a:pt x="9228" y="5920"/>
                    <a:pt x="9228" y="5909"/>
                    <a:pt x="9222" y="5903"/>
                  </a:cubicBezTo>
                  <a:cubicBezTo>
                    <a:pt x="9210" y="5855"/>
                    <a:pt x="9192" y="5814"/>
                    <a:pt x="9180" y="5772"/>
                  </a:cubicBezTo>
                  <a:cubicBezTo>
                    <a:pt x="9169" y="5760"/>
                    <a:pt x="9163" y="5736"/>
                    <a:pt x="9163" y="5725"/>
                  </a:cubicBezTo>
                  <a:cubicBezTo>
                    <a:pt x="9151" y="5677"/>
                    <a:pt x="9133" y="5635"/>
                    <a:pt x="9109" y="5588"/>
                  </a:cubicBezTo>
                  <a:cubicBezTo>
                    <a:pt x="9103" y="5582"/>
                    <a:pt x="9103" y="5564"/>
                    <a:pt x="9097" y="5558"/>
                  </a:cubicBezTo>
                  <a:cubicBezTo>
                    <a:pt x="9074" y="5505"/>
                    <a:pt x="9050" y="5445"/>
                    <a:pt x="9032" y="5398"/>
                  </a:cubicBezTo>
                  <a:cubicBezTo>
                    <a:pt x="9020" y="5380"/>
                    <a:pt x="9020" y="5368"/>
                    <a:pt x="9014" y="5350"/>
                  </a:cubicBezTo>
                  <a:cubicBezTo>
                    <a:pt x="9002" y="5309"/>
                    <a:pt x="8979" y="5267"/>
                    <a:pt x="8961" y="5226"/>
                  </a:cubicBezTo>
                  <a:cubicBezTo>
                    <a:pt x="8955" y="5208"/>
                    <a:pt x="8949" y="5190"/>
                    <a:pt x="8943" y="5172"/>
                  </a:cubicBezTo>
                  <a:cubicBezTo>
                    <a:pt x="8925" y="5131"/>
                    <a:pt x="8901" y="5083"/>
                    <a:pt x="8884" y="5042"/>
                  </a:cubicBezTo>
                  <a:cubicBezTo>
                    <a:pt x="8872" y="5024"/>
                    <a:pt x="8872" y="5018"/>
                    <a:pt x="8866" y="5000"/>
                  </a:cubicBezTo>
                  <a:cubicBezTo>
                    <a:pt x="8842" y="4953"/>
                    <a:pt x="8812" y="4893"/>
                    <a:pt x="8794" y="4840"/>
                  </a:cubicBezTo>
                  <a:lnTo>
                    <a:pt x="8771" y="4792"/>
                  </a:lnTo>
                  <a:cubicBezTo>
                    <a:pt x="8747" y="4751"/>
                    <a:pt x="8735" y="4715"/>
                    <a:pt x="8711" y="4668"/>
                  </a:cubicBezTo>
                  <a:cubicBezTo>
                    <a:pt x="8705" y="4656"/>
                    <a:pt x="8694" y="4632"/>
                    <a:pt x="8688" y="4614"/>
                  </a:cubicBezTo>
                  <a:cubicBezTo>
                    <a:pt x="8664" y="4573"/>
                    <a:pt x="8646" y="4537"/>
                    <a:pt x="8622" y="4489"/>
                  </a:cubicBezTo>
                  <a:cubicBezTo>
                    <a:pt x="8616" y="4478"/>
                    <a:pt x="8604" y="4466"/>
                    <a:pt x="8599" y="4454"/>
                  </a:cubicBezTo>
                  <a:cubicBezTo>
                    <a:pt x="8569" y="4400"/>
                    <a:pt x="8545" y="4347"/>
                    <a:pt x="8515" y="4299"/>
                  </a:cubicBezTo>
                  <a:lnTo>
                    <a:pt x="8498" y="4252"/>
                  </a:lnTo>
                  <a:cubicBezTo>
                    <a:pt x="8474" y="4216"/>
                    <a:pt x="8450" y="4169"/>
                    <a:pt x="8426" y="4133"/>
                  </a:cubicBezTo>
                  <a:cubicBezTo>
                    <a:pt x="8420" y="4121"/>
                    <a:pt x="8403" y="4098"/>
                    <a:pt x="8397" y="4080"/>
                  </a:cubicBezTo>
                  <a:cubicBezTo>
                    <a:pt x="8373" y="4044"/>
                    <a:pt x="8355" y="4003"/>
                    <a:pt x="8331" y="3961"/>
                  </a:cubicBezTo>
                  <a:cubicBezTo>
                    <a:pt x="8325" y="3949"/>
                    <a:pt x="8314" y="3943"/>
                    <a:pt x="8308" y="3925"/>
                  </a:cubicBezTo>
                  <a:lnTo>
                    <a:pt x="8218" y="3771"/>
                  </a:lnTo>
                  <a:cubicBezTo>
                    <a:pt x="8213" y="3753"/>
                    <a:pt x="8207" y="3741"/>
                    <a:pt x="8195" y="3735"/>
                  </a:cubicBezTo>
                  <a:cubicBezTo>
                    <a:pt x="8177" y="3694"/>
                    <a:pt x="8153" y="3658"/>
                    <a:pt x="8123" y="3617"/>
                  </a:cubicBezTo>
                  <a:cubicBezTo>
                    <a:pt x="8118" y="3599"/>
                    <a:pt x="8100" y="3575"/>
                    <a:pt x="8094" y="3563"/>
                  </a:cubicBezTo>
                  <a:cubicBezTo>
                    <a:pt x="8070" y="3527"/>
                    <a:pt x="8040" y="3486"/>
                    <a:pt x="8017" y="3444"/>
                  </a:cubicBezTo>
                  <a:cubicBezTo>
                    <a:pt x="8011" y="3427"/>
                    <a:pt x="8005" y="3421"/>
                    <a:pt x="7999" y="3409"/>
                  </a:cubicBezTo>
                  <a:cubicBezTo>
                    <a:pt x="7969" y="3355"/>
                    <a:pt x="7928" y="3308"/>
                    <a:pt x="7898" y="3260"/>
                  </a:cubicBezTo>
                  <a:cubicBezTo>
                    <a:pt x="7892" y="3242"/>
                    <a:pt x="7886" y="3237"/>
                    <a:pt x="7868" y="3219"/>
                  </a:cubicBezTo>
                  <a:cubicBezTo>
                    <a:pt x="7850" y="3183"/>
                    <a:pt x="7821" y="3147"/>
                    <a:pt x="7797" y="3112"/>
                  </a:cubicBezTo>
                  <a:cubicBezTo>
                    <a:pt x="7779" y="3094"/>
                    <a:pt x="7773" y="3082"/>
                    <a:pt x="7761" y="3058"/>
                  </a:cubicBezTo>
                  <a:cubicBezTo>
                    <a:pt x="7732" y="3023"/>
                    <a:pt x="7708" y="2981"/>
                    <a:pt x="7678" y="2946"/>
                  </a:cubicBezTo>
                  <a:cubicBezTo>
                    <a:pt x="7672" y="2934"/>
                    <a:pt x="7660" y="2922"/>
                    <a:pt x="7648" y="2910"/>
                  </a:cubicBezTo>
                  <a:cubicBezTo>
                    <a:pt x="7613" y="2862"/>
                    <a:pt x="7571" y="2815"/>
                    <a:pt x="7542" y="2767"/>
                  </a:cubicBezTo>
                  <a:cubicBezTo>
                    <a:pt x="7536" y="2756"/>
                    <a:pt x="7524" y="2744"/>
                    <a:pt x="7512" y="2732"/>
                  </a:cubicBezTo>
                  <a:cubicBezTo>
                    <a:pt x="7482" y="2696"/>
                    <a:pt x="7464" y="2666"/>
                    <a:pt x="7435" y="2625"/>
                  </a:cubicBezTo>
                  <a:cubicBezTo>
                    <a:pt x="7417" y="2613"/>
                    <a:pt x="7411" y="2595"/>
                    <a:pt x="7393" y="2583"/>
                  </a:cubicBezTo>
                  <a:cubicBezTo>
                    <a:pt x="7363" y="2548"/>
                    <a:pt x="7334" y="2518"/>
                    <a:pt x="7316" y="2476"/>
                  </a:cubicBezTo>
                  <a:cubicBezTo>
                    <a:pt x="7304" y="2465"/>
                    <a:pt x="7292" y="2459"/>
                    <a:pt x="7286" y="2441"/>
                  </a:cubicBezTo>
                  <a:lnTo>
                    <a:pt x="7173" y="2310"/>
                  </a:lnTo>
                  <a:cubicBezTo>
                    <a:pt x="7167" y="2292"/>
                    <a:pt x="7150" y="2286"/>
                    <a:pt x="7144" y="2269"/>
                  </a:cubicBezTo>
                  <a:cubicBezTo>
                    <a:pt x="7114" y="2239"/>
                    <a:pt x="7084" y="2203"/>
                    <a:pt x="7055" y="2174"/>
                  </a:cubicBezTo>
                  <a:cubicBezTo>
                    <a:pt x="7037" y="2162"/>
                    <a:pt x="7025" y="2144"/>
                    <a:pt x="7019" y="2132"/>
                  </a:cubicBezTo>
                  <a:cubicBezTo>
                    <a:pt x="6989" y="2102"/>
                    <a:pt x="6960" y="2061"/>
                    <a:pt x="6930" y="2031"/>
                  </a:cubicBezTo>
                  <a:cubicBezTo>
                    <a:pt x="6918" y="2019"/>
                    <a:pt x="6906" y="2013"/>
                    <a:pt x="6900" y="1995"/>
                  </a:cubicBezTo>
                  <a:cubicBezTo>
                    <a:pt x="6859" y="1954"/>
                    <a:pt x="6817" y="1912"/>
                    <a:pt x="6782" y="1871"/>
                  </a:cubicBezTo>
                  <a:lnTo>
                    <a:pt x="6752" y="1841"/>
                  </a:lnTo>
                  <a:lnTo>
                    <a:pt x="6663" y="1752"/>
                  </a:lnTo>
                  <a:cubicBezTo>
                    <a:pt x="6645" y="1734"/>
                    <a:pt x="6633" y="1722"/>
                    <a:pt x="6615" y="1716"/>
                  </a:cubicBezTo>
                  <a:lnTo>
                    <a:pt x="6526" y="1627"/>
                  </a:lnTo>
                  <a:cubicBezTo>
                    <a:pt x="6514" y="1615"/>
                    <a:pt x="6502" y="1604"/>
                    <a:pt x="6491" y="1598"/>
                  </a:cubicBezTo>
                  <a:cubicBezTo>
                    <a:pt x="6443" y="1556"/>
                    <a:pt x="6407" y="1520"/>
                    <a:pt x="6366" y="1485"/>
                  </a:cubicBezTo>
                  <a:cubicBezTo>
                    <a:pt x="6348" y="1479"/>
                    <a:pt x="6342" y="1461"/>
                    <a:pt x="6324" y="1455"/>
                  </a:cubicBezTo>
                  <a:cubicBezTo>
                    <a:pt x="6295" y="1425"/>
                    <a:pt x="6259" y="1396"/>
                    <a:pt x="6229" y="1372"/>
                  </a:cubicBezTo>
                  <a:cubicBezTo>
                    <a:pt x="6217" y="1360"/>
                    <a:pt x="6200" y="1348"/>
                    <a:pt x="6188" y="1336"/>
                  </a:cubicBezTo>
                  <a:cubicBezTo>
                    <a:pt x="6158" y="1307"/>
                    <a:pt x="6116" y="1283"/>
                    <a:pt x="6087" y="1253"/>
                  </a:cubicBezTo>
                  <a:cubicBezTo>
                    <a:pt x="6075" y="1247"/>
                    <a:pt x="6069" y="1229"/>
                    <a:pt x="6051" y="1224"/>
                  </a:cubicBezTo>
                  <a:cubicBezTo>
                    <a:pt x="6010" y="1188"/>
                    <a:pt x="5962" y="1158"/>
                    <a:pt x="5926" y="1123"/>
                  </a:cubicBezTo>
                  <a:lnTo>
                    <a:pt x="5921" y="1111"/>
                  </a:lnTo>
                  <a:cubicBezTo>
                    <a:pt x="5849" y="1063"/>
                    <a:pt x="5784" y="1016"/>
                    <a:pt x="5719" y="962"/>
                  </a:cubicBezTo>
                  <a:cubicBezTo>
                    <a:pt x="5713" y="956"/>
                    <a:pt x="5695" y="950"/>
                    <a:pt x="5689" y="944"/>
                  </a:cubicBezTo>
                  <a:cubicBezTo>
                    <a:pt x="5665" y="927"/>
                    <a:pt x="5635" y="903"/>
                    <a:pt x="5612" y="891"/>
                  </a:cubicBezTo>
                  <a:cubicBezTo>
                    <a:pt x="5600" y="885"/>
                    <a:pt x="5594" y="873"/>
                    <a:pt x="5576" y="861"/>
                  </a:cubicBezTo>
                  <a:lnTo>
                    <a:pt x="5511" y="814"/>
                  </a:lnTo>
                  <a:cubicBezTo>
                    <a:pt x="5493" y="808"/>
                    <a:pt x="5481" y="802"/>
                    <a:pt x="5463" y="784"/>
                  </a:cubicBezTo>
                  <a:lnTo>
                    <a:pt x="5398" y="743"/>
                  </a:lnTo>
                  <a:cubicBezTo>
                    <a:pt x="5386" y="737"/>
                    <a:pt x="5368" y="725"/>
                    <a:pt x="5362" y="719"/>
                  </a:cubicBezTo>
                  <a:cubicBezTo>
                    <a:pt x="5339" y="707"/>
                    <a:pt x="5309" y="689"/>
                    <a:pt x="5285" y="677"/>
                  </a:cubicBezTo>
                  <a:cubicBezTo>
                    <a:pt x="5273" y="665"/>
                    <a:pt x="5267" y="659"/>
                    <a:pt x="5250" y="654"/>
                  </a:cubicBezTo>
                  <a:cubicBezTo>
                    <a:pt x="5214" y="630"/>
                    <a:pt x="5178" y="606"/>
                    <a:pt x="5137" y="594"/>
                  </a:cubicBezTo>
                  <a:cubicBezTo>
                    <a:pt x="5101" y="570"/>
                    <a:pt x="5065" y="547"/>
                    <a:pt x="5030" y="535"/>
                  </a:cubicBezTo>
                  <a:cubicBezTo>
                    <a:pt x="5012" y="529"/>
                    <a:pt x="5006" y="517"/>
                    <a:pt x="4988" y="511"/>
                  </a:cubicBezTo>
                  <a:cubicBezTo>
                    <a:pt x="4970" y="499"/>
                    <a:pt x="4941" y="487"/>
                    <a:pt x="4917" y="475"/>
                  </a:cubicBezTo>
                  <a:lnTo>
                    <a:pt x="4870" y="452"/>
                  </a:lnTo>
                  <a:cubicBezTo>
                    <a:pt x="4852" y="446"/>
                    <a:pt x="4828" y="428"/>
                    <a:pt x="4804" y="422"/>
                  </a:cubicBezTo>
                  <a:cubicBezTo>
                    <a:pt x="4792" y="416"/>
                    <a:pt x="4774" y="410"/>
                    <a:pt x="4751" y="398"/>
                  </a:cubicBezTo>
                  <a:cubicBezTo>
                    <a:pt x="4739" y="392"/>
                    <a:pt x="4733" y="386"/>
                    <a:pt x="4715" y="386"/>
                  </a:cubicBezTo>
                  <a:cubicBezTo>
                    <a:pt x="4709" y="380"/>
                    <a:pt x="4691" y="380"/>
                    <a:pt x="4685" y="368"/>
                  </a:cubicBezTo>
                  <a:cubicBezTo>
                    <a:pt x="4679" y="363"/>
                    <a:pt x="4674" y="363"/>
                    <a:pt x="4656" y="357"/>
                  </a:cubicBezTo>
                  <a:cubicBezTo>
                    <a:pt x="4626" y="339"/>
                    <a:pt x="4590" y="327"/>
                    <a:pt x="4561" y="309"/>
                  </a:cubicBezTo>
                  <a:cubicBezTo>
                    <a:pt x="4555" y="309"/>
                    <a:pt x="4555" y="303"/>
                    <a:pt x="4543" y="303"/>
                  </a:cubicBezTo>
                  <a:cubicBezTo>
                    <a:pt x="4513" y="291"/>
                    <a:pt x="4484" y="279"/>
                    <a:pt x="4454" y="268"/>
                  </a:cubicBezTo>
                  <a:cubicBezTo>
                    <a:pt x="4448" y="268"/>
                    <a:pt x="4442" y="262"/>
                    <a:pt x="4436" y="262"/>
                  </a:cubicBezTo>
                  <a:cubicBezTo>
                    <a:pt x="4406" y="244"/>
                    <a:pt x="4365" y="238"/>
                    <a:pt x="4335" y="220"/>
                  </a:cubicBezTo>
                  <a:cubicBezTo>
                    <a:pt x="4329" y="220"/>
                    <a:pt x="4329" y="220"/>
                    <a:pt x="4323" y="214"/>
                  </a:cubicBezTo>
                  <a:cubicBezTo>
                    <a:pt x="4294" y="208"/>
                    <a:pt x="4264" y="190"/>
                    <a:pt x="4234" y="184"/>
                  </a:cubicBezTo>
                  <a:cubicBezTo>
                    <a:pt x="4228" y="184"/>
                    <a:pt x="4222" y="178"/>
                    <a:pt x="4210" y="178"/>
                  </a:cubicBezTo>
                  <a:cubicBezTo>
                    <a:pt x="4181" y="173"/>
                    <a:pt x="4145" y="155"/>
                    <a:pt x="4115" y="149"/>
                  </a:cubicBezTo>
                  <a:cubicBezTo>
                    <a:pt x="4109" y="149"/>
                    <a:pt x="4109" y="149"/>
                    <a:pt x="4098" y="143"/>
                  </a:cubicBezTo>
                  <a:cubicBezTo>
                    <a:pt x="4068" y="131"/>
                    <a:pt x="4038" y="125"/>
                    <a:pt x="4020" y="119"/>
                  </a:cubicBezTo>
                  <a:cubicBezTo>
                    <a:pt x="4009" y="119"/>
                    <a:pt x="4003" y="119"/>
                    <a:pt x="3997" y="113"/>
                  </a:cubicBezTo>
                  <a:cubicBezTo>
                    <a:pt x="3967" y="101"/>
                    <a:pt x="3931" y="95"/>
                    <a:pt x="3902" y="89"/>
                  </a:cubicBezTo>
                  <a:cubicBezTo>
                    <a:pt x="3890" y="89"/>
                    <a:pt x="3884" y="89"/>
                    <a:pt x="3884" y="83"/>
                  </a:cubicBezTo>
                  <a:cubicBezTo>
                    <a:pt x="3854" y="72"/>
                    <a:pt x="3824" y="66"/>
                    <a:pt x="3801" y="60"/>
                  </a:cubicBezTo>
                  <a:lnTo>
                    <a:pt x="3789" y="60"/>
                  </a:lnTo>
                  <a:cubicBezTo>
                    <a:pt x="3759" y="54"/>
                    <a:pt x="3729" y="42"/>
                    <a:pt x="3694" y="42"/>
                  </a:cubicBezTo>
                  <a:lnTo>
                    <a:pt x="3676" y="42"/>
                  </a:lnTo>
                  <a:cubicBezTo>
                    <a:pt x="3646" y="36"/>
                    <a:pt x="3617" y="36"/>
                    <a:pt x="3587" y="30"/>
                  </a:cubicBezTo>
                  <a:lnTo>
                    <a:pt x="3575" y="30"/>
                  </a:lnTo>
                  <a:cubicBezTo>
                    <a:pt x="3557" y="30"/>
                    <a:pt x="3551" y="30"/>
                    <a:pt x="3539" y="24"/>
                  </a:cubicBezTo>
                  <a:cubicBezTo>
                    <a:pt x="3516" y="24"/>
                    <a:pt x="3492" y="12"/>
                    <a:pt x="3468" y="12"/>
                  </a:cubicBezTo>
                  <a:cubicBezTo>
                    <a:pt x="3456" y="12"/>
                    <a:pt x="3438" y="12"/>
                    <a:pt x="3427" y="6"/>
                  </a:cubicBezTo>
                  <a:cubicBezTo>
                    <a:pt x="3403" y="6"/>
                    <a:pt x="3379" y="0"/>
                    <a:pt x="3367" y="0"/>
                  </a:cubicBezTo>
                  <a:close/>
                  <a:moveTo>
                    <a:pt x="6509" y="12255"/>
                  </a:moveTo>
                  <a:lnTo>
                    <a:pt x="6437" y="12298"/>
                  </a:lnTo>
                  <a:lnTo>
                    <a:pt x="6437" y="12298"/>
                  </a:lnTo>
                  <a:lnTo>
                    <a:pt x="6508" y="12256"/>
                  </a:lnTo>
                  <a:cubicBezTo>
                    <a:pt x="6509" y="12256"/>
                    <a:pt x="6509" y="12255"/>
                    <a:pt x="6509" y="1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61785" y="4703529"/>
              <a:ext cx="1096009" cy="1396272"/>
            </a:xfrm>
            <a:custGeom>
              <a:rect b="b" l="l" r="r" t="t"/>
              <a:pathLst>
                <a:path extrusionOk="0" h="11458" w="8994">
                  <a:moveTo>
                    <a:pt x="2484" y="1"/>
                  </a:moveTo>
                  <a:cubicBezTo>
                    <a:pt x="1009" y="1"/>
                    <a:pt x="0" y="1168"/>
                    <a:pt x="9" y="3185"/>
                  </a:cubicBezTo>
                  <a:cubicBezTo>
                    <a:pt x="27" y="6023"/>
                    <a:pt x="2046" y="9461"/>
                    <a:pt x="4522" y="10862"/>
                  </a:cubicBezTo>
                  <a:cubicBezTo>
                    <a:pt x="5237" y="11266"/>
                    <a:pt x="5912" y="11457"/>
                    <a:pt x="6509" y="11457"/>
                  </a:cubicBezTo>
                  <a:cubicBezTo>
                    <a:pt x="7986" y="11457"/>
                    <a:pt x="8994" y="10290"/>
                    <a:pt x="8981" y="8273"/>
                  </a:cubicBezTo>
                  <a:cubicBezTo>
                    <a:pt x="8969" y="5435"/>
                    <a:pt x="6950" y="1997"/>
                    <a:pt x="4468" y="596"/>
                  </a:cubicBezTo>
                  <a:cubicBezTo>
                    <a:pt x="3755" y="192"/>
                    <a:pt x="3081" y="1"/>
                    <a:pt x="2484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3865492" y="4841233"/>
              <a:ext cx="2348242" cy="2094164"/>
            </a:xfrm>
            <a:custGeom>
              <a:rect b="b" l="l" r="r" t="t"/>
              <a:pathLst>
                <a:path extrusionOk="0" h="17185" w="19270">
                  <a:moveTo>
                    <a:pt x="53" y="7629"/>
                  </a:moveTo>
                  <a:cubicBezTo>
                    <a:pt x="32" y="7636"/>
                    <a:pt x="14" y="7646"/>
                    <a:pt x="1" y="7660"/>
                  </a:cubicBezTo>
                  <a:lnTo>
                    <a:pt x="53" y="7629"/>
                  </a:lnTo>
                  <a:close/>
                  <a:moveTo>
                    <a:pt x="13426" y="0"/>
                  </a:moveTo>
                  <a:cubicBezTo>
                    <a:pt x="13403" y="0"/>
                    <a:pt x="13391" y="0"/>
                    <a:pt x="13367" y="6"/>
                  </a:cubicBezTo>
                  <a:lnTo>
                    <a:pt x="13337" y="6"/>
                  </a:lnTo>
                  <a:cubicBezTo>
                    <a:pt x="13314" y="6"/>
                    <a:pt x="13290" y="12"/>
                    <a:pt x="13272" y="12"/>
                  </a:cubicBezTo>
                  <a:lnTo>
                    <a:pt x="13254" y="12"/>
                  </a:lnTo>
                  <a:cubicBezTo>
                    <a:pt x="13225" y="24"/>
                    <a:pt x="13195" y="24"/>
                    <a:pt x="13165" y="30"/>
                  </a:cubicBezTo>
                  <a:lnTo>
                    <a:pt x="13141" y="30"/>
                  </a:lnTo>
                  <a:cubicBezTo>
                    <a:pt x="13124" y="36"/>
                    <a:pt x="13100" y="36"/>
                    <a:pt x="13076" y="42"/>
                  </a:cubicBezTo>
                  <a:cubicBezTo>
                    <a:pt x="13070" y="42"/>
                    <a:pt x="13052" y="54"/>
                    <a:pt x="13046" y="54"/>
                  </a:cubicBezTo>
                  <a:cubicBezTo>
                    <a:pt x="13034" y="59"/>
                    <a:pt x="13011" y="59"/>
                    <a:pt x="12993" y="65"/>
                  </a:cubicBezTo>
                  <a:cubicBezTo>
                    <a:pt x="12987" y="65"/>
                    <a:pt x="12975" y="71"/>
                    <a:pt x="12963" y="71"/>
                  </a:cubicBezTo>
                  <a:cubicBezTo>
                    <a:pt x="12951" y="83"/>
                    <a:pt x="12934" y="83"/>
                    <a:pt x="12916" y="89"/>
                  </a:cubicBezTo>
                  <a:cubicBezTo>
                    <a:pt x="12904" y="89"/>
                    <a:pt x="12892" y="95"/>
                    <a:pt x="12886" y="95"/>
                  </a:cubicBezTo>
                  <a:cubicBezTo>
                    <a:pt x="12868" y="101"/>
                    <a:pt x="12856" y="101"/>
                    <a:pt x="12839" y="113"/>
                  </a:cubicBezTo>
                  <a:cubicBezTo>
                    <a:pt x="12833" y="119"/>
                    <a:pt x="12815" y="119"/>
                    <a:pt x="12809" y="125"/>
                  </a:cubicBezTo>
                  <a:cubicBezTo>
                    <a:pt x="12797" y="131"/>
                    <a:pt x="12779" y="143"/>
                    <a:pt x="12767" y="143"/>
                  </a:cubicBezTo>
                  <a:cubicBezTo>
                    <a:pt x="12755" y="149"/>
                    <a:pt x="12744" y="149"/>
                    <a:pt x="12738" y="154"/>
                  </a:cubicBezTo>
                  <a:lnTo>
                    <a:pt x="12690" y="178"/>
                  </a:lnTo>
                  <a:cubicBezTo>
                    <a:pt x="12684" y="184"/>
                    <a:pt x="12666" y="184"/>
                    <a:pt x="12660" y="190"/>
                  </a:cubicBezTo>
                  <a:cubicBezTo>
                    <a:pt x="12649" y="202"/>
                    <a:pt x="12631" y="208"/>
                    <a:pt x="12607" y="214"/>
                  </a:cubicBezTo>
                  <a:cubicBezTo>
                    <a:pt x="12601" y="220"/>
                    <a:pt x="12595" y="220"/>
                    <a:pt x="12589" y="232"/>
                  </a:cubicBezTo>
                  <a:cubicBezTo>
                    <a:pt x="12565" y="244"/>
                    <a:pt x="12542" y="261"/>
                    <a:pt x="12512" y="267"/>
                  </a:cubicBezTo>
                  <a:lnTo>
                    <a:pt x="53" y="7629"/>
                  </a:lnTo>
                  <a:lnTo>
                    <a:pt x="53" y="7629"/>
                  </a:lnTo>
                  <a:cubicBezTo>
                    <a:pt x="59" y="7627"/>
                    <a:pt x="65" y="7626"/>
                    <a:pt x="72" y="7624"/>
                  </a:cubicBezTo>
                  <a:cubicBezTo>
                    <a:pt x="78" y="7613"/>
                    <a:pt x="90" y="7613"/>
                    <a:pt x="96" y="7607"/>
                  </a:cubicBezTo>
                  <a:cubicBezTo>
                    <a:pt x="108" y="7601"/>
                    <a:pt x="125" y="7595"/>
                    <a:pt x="149" y="7583"/>
                  </a:cubicBezTo>
                  <a:cubicBezTo>
                    <a:pt x="155" y="7577"/>
                    <a:pt x="167" y="7577"/>
                    <a:pt x="179" y="7571"/>
                  </a:cubicBezTo>
                  <a:lnTo>
                    <a:pt x="220" y="7547"/>
                  </a:lnTo>
                  <a:cubicBezTo>
                    <a:pt x="226" y="7541"/>
                    <a:pt x="244" y="7541"/>
                    <a:pt x="250" y="7535"/>
                  </a:cubicBezTo>
                  <a:cubicBezTo>
                    <a:pt x="268" y="7523"/>
                    <a:pt x="280" y="7518"/>
                    <a:pt x="298" y="7518"/>
                  </a:cubicBezTo>
                  <a:cubicBezTo>
                    <a:pt x="304" y="7512"/>
                    <a:pt x="315" y="7512"/>
                    <a:pt x="333" y="7506"/>
                  </a:cubicBezTo>
                  <a:cubicBezTo>
                    <a:pt x="345" y="7494"/>
                    <a:pt x="363" y="7494"/>
                    <a:pt x="375" y="7488"/>
                  </a:cubicBezTo>
                  <a:cubicBezTo>
                    <a:pt x="393" y="7488"/>
                    <a:pt x="399" y="7482"/>
                    <a:pt x="416" y="7482"/>
                  </a:cubicBezTo>
                  <a:cubicBezTo>
                    <a:pt x="428" y="7476"/>
                    <a:pt x="446" y="7476"/>
                    <a:pt x="464" y="7464"/>
                  </a:cubicBezTo>
                  <a:cubicBezTo>
                    <a:pt x="476" y="7464"/>
                    <a:pt x="488" y="7458"/>
                    <a:pt x="494" y="7458"/>
                  </a:cubicBezTo>
                  <a:cubicBezTo>
                    <a:pt x="511" y="7452"/>
                    <a:pt x="535" y="7452"/>
                    <a:pt x="547" y="7446"/>
                  </a:cubicBezTo>
                  <a:cubicBezTo>
                    <a:pt x="553" y="7446"/>
                    <a:pt x="571" y="7434"/>
                    <a:pt x="577" y="7434"/>
                  </a:cubicBezTo>
                  <a:cubicBezTo>
                    <a:pt x="600" y="7428"/>
                    <a:pt x="624" y="7428"/>
                    <a:pt x="642" y="7423"/>
                  </a:cubicBezTo>
                  <a:lnTo>
                    <a:pt x="660" y="7423"/>
                  </a:lnTo>
                  <a:cubicBezTo>
                    <a:pt x="690" y="7417"/>
                    <a:pt x="719" y="7417"/>
                    <a:pt x="749" y="7405"/>
                  </a:cubicBezTo>
                  <a:lnTo>
                    <a:pt x="761" y="7405"/>
                  </a:lnTo>
                  <a:cubicBezTo>
                    <a:pt x="785" y="7405"/>
                    <a:pt x="808" y="7399"/>
                    <a:pt x="838" y="7399"/>
                  </a:cubicBezTo>
                  <a:lnTo>
                    <a:pt x="868" y="7399"/>
                  </a:lnTo>
                  <a:cubicBezTo>
                    <a:pt x="891" y="7399"/>
                    <a:pt x="903" y="7399"/>
                    <a:pt x="927" y="7393"/>
                  </a:cubicBezTo>
                  <a:lnTo>
                    <a:pt x="1248" y="7393"/>
                  </a:lnTo>
                  <a:cubicBezTo>
                    <a:pt x="1266" y="7393"/>
                    <a:pt x="1289" y="7393"/>
                    <a:pt x="1313" y="7399"/>
                  </a:cubicBezTo>
                  <a:lnTo>
                    <a:pt x="1343" y="7399"/>
                  </a:lnTo>
                  <a:cubicBezTo>
                    <a:pt x="1366" y="7399"/>
                    <a:pt x="1396" y="7405"/>
                    <a:pt x="1414" y="7405"/>
                  </a:cubicBezTo>
                  <a:lnTo>
                    <a:pt x="1438" y="7405"/>
                  </a:lnTo>
                  <a:cubicBezTo>
                    <a:pt x="1473" y="7417"/>
                    <a:pt x="1515" y="7423"/>
                    <a:pt x="1551" y="7423"/>
                  </a:cubicBezTo>
                  <a:cubicBezTo>
                    <a:pt x="1556" y="7423"/>
                    <a:pt x="1562" y="7423"/>
                    <a:pt x="1574" y="7428"/>
                  </a:cubicBezTo>
                  <a:cubicBezTo>
                    <a:pt x="1604" y="7434"/>
                    <a:pt x="1634" y="7446"/>
                    <a:pt x="1663" y="7446"/>
                  </a:cubicBezTo>
                  <a:cubicBezTo>
                    <a:pt x="1669" y="7446"/>
                    <a:pt x="1681" y="7452"/>
                    <a:pt x="1693" y="7452"/>
                  </a:cubicBezTo>
                  <a:lnTo>
                    <a:pt x="1782" y="7476"/>
                  </a:lnTo>
                  <a:cubicBezTo>
                    <a:pt x="1788" y="7476"/>
                    <a:pt x="1794" y="7482"/>
                    <a:pt x="1800" y="7482"/>
                  </a:cubicBezTo>
                  <a:cubicBezTo>
                    <a:pt x="1841" y="7488"/>
                    <a:pt x="1877" y="7506"/>
                    <a:pt x="1913" y="7512"/>
                  </a:cubicBezTo>
                  <a:cubicBezTo>
                    <a:pt x="1919" y="7512"/>
                    <a:pt x="1931" y="7518"/>
                    <a:pt x="1936" y="7518"/>
                  </a:cubicBezTo>
                  <a:cubicBezTo>
                    <a:pt x="1966" y="7523"/>
                    <a:pt x="1996" y="7541"/>
                    <a:pt x="2032" y="7547"/>
                  </a:cubicBezTo>
                  <a:cubicBezTo>
                    <a:pt x="2049" y="7553"/>
                    <a:pt x="2055" y="7553"/>
                    <a:pt x="2067" y="7565"/>
                  </a:cubicBezTo>
                  <a:cubicBezTo>
                    <a:pt x="2097" y="7571"/>
                    <a:pt x="2127" y="7583"/>
                    <a:pt x="2156" y="7595"/>
                  </a:cubicBezTo>
                  <a:cubicBezTo>
                    <a:pt x="2168" y="7601"/>
                    <a:pt x="2180" y="7601"/>
                    <a:pt x="2186" y="7607"/>
                  </a:cubicBezTo>
                  <a:cubicBezTo>
                    <a:pt x="2227" y="7624"/>
                    <a:pt x="2269" y="7636"/>
                    <a:pt x="2305" y="7654"/>
                  </a:cubicBezTo>
                  <a:cubicBezTo>
                    <a:pt x="2317" y="7654"/>
                    <a:pt x="2317" y="7660"/>
                    <a:pt x="2322" y="7660"/>
                  </a:cubicBezTo>
                  <a:cubicBezTo>
                    <a:pt x="2358" y="7672"/>
                    <a:pt x="2388" y="7690"/>
                    <a:pt x="2423" y="7702"/>
                  </a:cubicBezTo>
                  <a:lnTo>
                    <a:pt x="2471" y="7725"/>
                  </a:lnTo>
                  <a:lnTo>
                    <a:pt x="2512" y="7749"/>
                  </a:lnTo>
                  <a:cubicBezTo>
                    <a:pt x="2536" y="7755"/>
                    <a:pt x="2554" y="7761"/>
                    <a:pt x="2572" y="7779"/>
                  </a:cubicBezTo>
                  <a:cubicBezTo>
                    <a:pt x="2590" y="7785"/>
                    <a:pt x="2602" y="7791"/>
                    <a:pt x="2613" y="7803"/>
                  </a:cubicBezTo>
                  <a:cubicBezTo>
                    <a:pt x="2631" y="7808"/>
                    <a:pt x="2655" y="7820"/>
                    <a:pt x="2679" y="7838"/>
                  </a:cubicBezTo>
                  <a:cubicBezTo>
                    <a:pt x="2685" y="7844"/>
                    <a:pt x="2702" y="7844"/>
                    <a:pt x="2708" y="7850"/>
                  </a:cubicBezTo>
                  <a:cubicBezTo>
                    <a:pt x="2738" y="7868"/>
                    <a:pt x="2774" y="7892"/>
                    <a:pt x="2803" y="7903"/>
                  </a:cubicBezTo>
                  <a:cubicBezTo>
                    <a:pt x="2833" y="7921"/>
                    <a:pt x="2869" y="7939"/>
                    <a:pt x="2898" y="7957"/>
                  </a:cubicBezTo>
                  <a:cubicBezTo>
                    <a:pt x="2910" y="7963"/>
                    <a:pt x="2922" y="7969"/>
                    <a:pt x="2928" y="7969"/>
                  </a:cubicBezTo>
                  <a:cubicBezTo>
                    <a:pt x="2952" y="7987"/>
                    <a:pt x="2976" y="7998"/>
                    <a:pt x="2999" y="8010"/>
                  </a:cubicBezTo>
                  <a:cubicBezTo>
                    <a:pt x="3011" y="8016"/>
                    <a:pt x="3017" y="8022"/>
                    <a:pt x="3035" y="8028"/>
                  </a:cubicBezTo>
                  <a:cubicBezTo>
                    <a:pt x="3059" y="8046"/>
                    <a:pt x="3071" y="8052"/>
                    <a:pt x="3094" y="8070"/>
                  </a:cubicBezTo>
                  <a:cubicBezTo>
                    <a:pt x="3106" y="8076"/>
                    <a:pt x="3118" y="8082"/>
                    <a:pt x="3130" y="8088"/>
                  </a:cubicBezTo>
                  <a:cubicBezTo>
                    <a:pt x="3154" y="8105"/>
                    <a:pt x="3166" y="8111"/>
                    <a:pt x="3189" y="8129"/>
                  </a:cubicBezTo>
                  <a:cubicBezTo>
                    <a:pt x="3207" y="8135"/>
                    <a:pt x="3213" y="8141"/>
                    <a:pt x="3225" y="8147"/>
                  </a:cubicBezTo>
                  <a:cubicBezTo>
                    <a:pt x="3249" y="8165"/>
                    <a:pt x="3273" y="8177"/>
                    <a:pt x="3284" y="8194"/>
                  </a:cubicBezTo>
                  <a:cubicBezTo>
                    <a:pt x="3296" y="8200"/>
                    <a:pt x="3308" y="8206"/>
                    <a:pt x="3314" y="8218"/>
                  </a:cubicBezTo>
                  <a:lnTo>
                    <a:pt x="3403" y="8284"/>
                  </a:lnTo>
                  <a:lnTo>
                    <a:pt x="3415" y="8289"/>
                  </a:lnTo>
                  <a:cubicBezTo>
                    <a:pt x="3445" y="8313"/>
                    <a:pt x="3463" y="8325"/>
                    <a:pt x="3492" y="8349"/>
                  </a:cubicBezTo>
                  <a:cubicBezTo>
                    <a:pt x="3534" y="8379"/>
                    <a:pt x="3569" y="8408"/>
                    <a:pt x="3611" y="8438"/>
                  </a:cubicBezTo>
                  <a:cubicBezTo>
                    <a:pt x="3623" y="8444"/>
                    <a:pt x="3629" y="8456"/>
                    <a:pt x="3641" y="8462"/>
                  </a:cubicBezTo>
                  <a:cubicBezTo>
                    <a:pt x="3670" y="8485"/>
                    <a:pt x="3700" y="8515"/>
                    <a:pt x="3730" y="8533"/>
                  </a:cubicBezTo>
                  <a:cubicBezTo>
                    <a:pt x="3748" y="8545"/>
                    <a:pt x="3754" y="8557"/>
                    <a:pt x="3771" y="8563"/>
                  </a:cubicBezTo>
                  <a:cubicBezTo>
                    <a:pt x="3801" y="8586"/>
                    <a:pt x="3831" y="8616"/>
                    <a:pt x="3860" y="8646"/>
                  </a:cubicBezTo>
                  <a:lnTo>
                    <a:pt x="3878" y="8669"/>
                  </a:lnTo>
                  <a:cubicBezTo>
                    <a:pt x="3920" y="8699"/>
                    <a:pt x="3955" y="8735"/>
                    <a:pt x="3991" y="8770"/>
                  </a:cubicBezTo>
                  <a:lnTo>
                    <a:pt x="4015" y="8794"/>
                  </a:lnTo>
                  <a:cubicBezTo>
                    <a:pt x="4044" y="8824"/>
                    <a:pt x="4074" y="8848"/>
                    <a:pt x="4104" y="8877"/>
                  </a:cubicBezTo>
                  <a:lnTo>
                    <a:pt x="4134" y="8907"/>
                  </a:lnTo>
                  <a:lnTo>
                    <a:pt x="4223" y="8996"/>
                  </a:lnTo>
                  <a:lnTo>
                    <a:pt x="4246" y="9020"/>
                  </a:lnTo>
                  <a:lnTo>
                    <a:pt x="4353" y="9133"/>
                  </a:lnTo>
                  <a:lnTo>
                    <a:pt x="4377" y="9150"/>
                  </a:lnTo>
                  <a:cubicBezTo>
                    <a:pt x="4407" y="9180"/>
                    <a:pt x="4436" y="9210"/>
                    <a:pt x="4460" y="9240"/>
                  </a:cubicBezTo>
                  <a:cubicBezTo>
                    <a:pt x="4466" y="9257"/>
                    <a:pt x="4484" y="9263"/>
                    <a:pt x="4490" y="9281"/>
                  </a:cubicBezTo>
                  <a:cubicBezTo>
                    <a:pt x="4519" y="9311"/>
                    <a:pt x="4543" y="9340"/>
                    <a:pt x="4573" y="9376"/>
                  </a:cubicBezTo>
                  <a:lnTo>
                    <a:pt x="4591" y="9400"/>
                  </a:lnTo>
                  <a:cubicBezTo>
                    <a:pt x="4632" y="9435"/>
                    <a:pt x="4662" y="9477"/>
                    <a:pt x="4698" y="9519"/>
                  </a:cubicBezTo>
                  <a:lnTo>
                    <a:pt x="4721" y="9536"/>
                  </a:lnTo>
                  <a:cubicBezTo>
                    <a:pt x="4751" y="9566"/>
                    <a:pt x="4769" y="9608"/>
                    <a:pt x="4799" y="9637"/>
                  </a:cubicBezTo>
                  <a:cubicBezTo>
                    <a:pt x="4810" y="9649"/>
                    <a:pt x="4822" y="9655"/>
                    <a:pt x="4828" y="9673"/>
                  </a:cubicBezTo>
                  <a:cubicBezTo>
                    <a:pt x="4858" y="9703"/>
                    <a:pt x="4882" y="9738"/>
                    <a:pt x="4911" y="9768"/>
                  </a:cubicBezTo>
                  <a:cubicBezTo>
                    <a:pt x="4917" y="9774"/>
                    <a:pt x="4929" y="9786"/>
                    <a:pt x="4935" y="9798"/>
                  </a:cubicBezTo>
                  <a:cubicBezTo>
                    <a:pt x="4965" y="9845"/>
                    <a:pt x="5000" y="9881"/>
                    <a:pt x="5030" y="9922"/>
                  </a:cubicBezTo>
                  <a:lnTo>
                    <a:pt x="5054" y="9946"/>
                  </a:lnTo>
                  <a:cubicBezTo>
                    <a:pt x="5078" y="9982"/>
                    <a:pt x="5107" y="10011"/>
                    <a:pt x="5125" y="10053"/>
                  </a:cubicBezTo>
                  <a:cubicBezTo>
                    <a:pt x="5137" y="10065"/>
                    <a:pt x="5143" y="10071"/>
                    <a:pt x="5155" y="10089"/>
                  </a:cubicBezTo>
                  <a:cubicBezTo>
                    <a:pt x="5179" y="10124"/>
                    <a:pt x="5208" y="10154"/>
                    <a:pt x="5232" y="10190"/>
                  </a:cubicBezTo>
                  <a:cubicBezTo>
                    <a:pt x="5238" y="10201"/>
                    <a:pt x="5244" y="10213"/>
                    <a:pt x="5256" y="10219"/>
                  </a:cubicBezTo>
                  <a:lnTo>
                    <a:pt x="5345" y="10356"/>
                  </a:lnTo>
                  <a:cubicBezTo>
                    <a:pt x="5351" y="10362"/>
                    <a:pt x="5357" y="10368"/>
                    <a:pt x="5357" y="10386"/>
                  </a:cubicBezTo>
                  <a:lnTo>
                    <a:pt x="5422" y="10498"/>
                  </a:lnTo>
                  <a:cubicBezTo>
                    <a:pt x="5434" y="10510"/>
                    <a:pt x="5440" y="10528"/>
                    <a:pt x="5446" y="10534"/>
                  </a:cubicBezTo>
                  <a:lnTo>
                    <a:pt x="5511" y="10647"/>
                  </a:lnTo>
                  <a:cubicBezTo>
                    <a:pt x="5523" y="10653"/>
                    <a:pt x="5529" y="10665"/>
                    <a:pt x="5529" y="10676"/>
                  </a:cubicBezTo>
                  <a:cubicBezTo>
                    <a:pt x="5559" y="10718"/>
                    <a:pt x="5582" y="10766"/>
                    <a:pt x="5612" y="10813"/>
                  </a:cubicBezTo>
                  <a:cubicBezTo>
                    <a:pt x="5618" y="10825"/>
                    <a:pt x="5618" y="10831"/>
                    <a:pt x="5624" y="10843"/>
                  </a:cubicBezTo>
                  <a:lnTo>
                    <a:pt x="5689" y="10956"/>
                  </a:lnTo>
                  <a:lnTo>
                    <a:pt x="5713" y="11003"/>
                  </a:lnTo>
                  <a:cubicBezTo>
                    <a:pt x="5737" y="11039"/>
                    <a:pt x="5749" y="11074"/>
                    <a:pt x="5772" y="11110"/>
                  </a:cubicBezTo>
                  <a:cubicBezTo>
                    <a:pt x="5778" y="11122"/>
                    <a:pt x="5790" y="11134"/>
                    <a:pt x="5790" y="11140"/>
                  </a:cubicBezTo>
                  <a:cubicBezTo>
                    <a:pt x="5808" y="11187"/>
                    <a:pt x="5838" y="11241"/>
                    <a:pt x="5861" y="11282"/>
                  </a:cubicBezTo>
                  <a:cubicBezTo>
                    <a:pt x="5867" y="11288"/>
                    <a:pt x="5867" y="11306"/>
                    <a:pt x="5879" y="11312"/>
                  </a:cubicBezTo>
                  <a:cubicBezTo>
                    <a:pt x="5897" y="11347"/>
                    <a:pt x="5915" y="11389"/>
                    <a:pt x="5939" y="11431"/>
                  </a:cubicBezTo>
                  <a:lnTo>
                    <a:pt x="5956" y="11478"/>
                  </a:lnTo>
                  <a:cubicBezTo>
                    <a:pt x="5974" y="11514"/>
                    <a:pt x="5998" y="11549"/>
                    <a:pt x="6010" y="11585"/>
                  </a:cubicBezTo>
                  <a:cubicBezTo>
                    <a:pt x="6016" y="11603"/>
                    <a:pt x="6016" y="11609"/>
                    <a:pt x="6028" y="11627"/>
                  </a:cubicBezTo>
                  <a:cubicBezTo>
                    <a:pt x="6046" y="11668"/>
                    <a:pt x="6069" y="11722"/>
                    <a:pt x="6093" y="11763"/>
                  </a:cubicBezTo>
                  <a:cubicBezTo>
                    <a:pt x="6099" y="11775"/>
                    <a:pt x="6099" y="11787"/>
                    <a:pt x="6105" y="11793"/>
                  </a:cubicBezTo>
                  <a:cubicBezTo>
                    <a:pt x="6123" y="11834"/>
                    <a:pt x="6146" y="11876"/>
                    <a:pt x="6158" y="11912"/>
                  </a:cubicBezTo>
                  <a:lnTo>
                    <a:pt x="6182" y="11959"/>
                  </a:lnTo>
                  <a:lnTo>
                    <a:pt x="6224" y="12072"/>
                  </a:lnTo>
                  <a:cubicBezTo>
                    <a:pt x="6236" y="12084"/>
                    <a:pt x="6236" y="12090"/>
                    <a:pt x="6241" y="12108"/>
                  </a:cubicBezTo>
                  <a:cubicBezTo>
                    <a:pt x="6265" y="12161"/>
                    <a:pt x="6277" y="12203"/>
                    <a:pt x="6301" y="12256"/>
                  </a:cubicBezTo>
                  <a:cubicBezTo>
                    <a:pt x="6307" y="12262"/>
                    <a:pt x="6307" y="12280"/>
                    <a:pt x="6307" y="12286"/>
                  </a:cubicBezTo>
                  <a:cubicBezTo>
                    <a:pt x="6325" y="12321"/>
                    <a:pt x="6337" y="12369"/>
                    <a:pt x="6354" y="12404"/>
                  </a:cubicBezTo>
                  <a:cubicBezTo>
                    <a:pt x="6360" y="12416"/>
                    <a:pt x="6360" y="12434"/>
                    <a:pt x="6366" y="12446"/>
                  </a:cubicBezTo>
                  <a:cubicBezTo>
                    <a:pt x="6384" y="12488"/>
                    <a:pt x="6390" y="12523"/>
                    <a:pt x="6402" y="12559"/>
                  </a:cubicBezTo>
                  <a:cubicBezTo>
                    <a:pt x="6414" y="12577"/>
                    <a:pt x="6414" y="12583"/>
                    <a:pt x="6420" y="12594"/>
                  </a:cubicBezTo>
                  <a:cubicBezTo>
                    <a:pt x="6432" y="12648"/>
                    <a:pt x="6449" y="12695"/>
                    <a:pt x="6461" y="12743"/>
                  </a:cubicBezTo>
                  <a:cubicBezTo>
                    <a:pt x="6461" y="12755"/>
                    <a:pt x="6473" y="12767"/>
                    <a:pt x="6473" y="12773"/>
                  </a:cubicBezTo>
                  <a:cubicBezTo>
                    <a:pt x="6485" y="12814"/>
                    <a:pt x="6491" y="12850"/>
                    <a:pt x="6509" y="12891"/>
                  </a:cubicBezTo>
                  <a:cubicBezTo>
                    <a:pt x="6515" y="12909"/>
                    <a:pt x="6515" y="12921"/>
                    <a:pt x="6521" y="12939"/>
                  </a:cubicBezTo>
                  <a:cubicBezTo>
                    <a:pt x="6532" y="12974"/>
                    <a:pt x="6544" y="13010"/>
                    <a:pt x="6550" y="13052"/>
                  </a:cubicBezTo>
                  <a:cubicBezTo>
                    <a:pt x="6550" y="13064"/>
                    <a:pt x="6562" y="13081"/>
                    <a:pt x="6562" y="13093"/>
                  </a:cubicBezTo>
                  <a:cubicBezTo>
                    <a:pt x="6574" y="13141"/>
                    <a:pt x="6580" y="13188"/>
                    <a:pt x="6598" y="13236"/>
                  </a:cubicBezTo>
                  <a:cubicBezTo>
                    <a:pt x="6598" y="13242"/>
                    <a:pt x="6604" y="13259"/>
                    <a:pt x="6604" y="13265"/>
                  </a:cubicBezTo>
                  <a:lnTo>
                    <a:pt x="6627" y="13378"/>
                  </a:lnTo>
                  <a:cubicBezTo>
                    <a:pt x="6627" y="13390"/>
                    <a:pt x="6633" y="13408"/>
                    <a:pt x="6633" y="13426"/>
                  </a:cubicBezTo>
                  <a:cubicBezTo>
                    <a:pt x="6639" y="13467"/>
                    <a:pt x="6651" y="13503"/>
                    <a:pt x="6657" y="13533"/>
                  </a:cubicBezTo>
                  <a:cubicBezTo>
                    <a:pt x="6657" y="13545"/>
                    <a:pt x="6663" y="13562"/>
                    <a:pt x="6663" y="13574"/>
                  </a:cubicBezTo>
                  <a:cubicBezTo>
                    <a:pt x="6669" y="13622"/>
                    <a:pt x="6681" y="13675"/>
                    <a:pt x="6687" y="13717"/>
                  </a:cubicBezTo>
                  <a:cubicBezTo>
                    <a:pt x="6687" y="13723"/>
                    <a:pt x="6687" y="13740"/>
                    <a:pt x="6693" y="13746"/>
                  </a:cubicBezTo>
                  <a:cubicBezTo>
                    <a:pt x="6699" y="13782"/>
                    <a:pt x="6711" y="13824"/>
                    <a:pt x="6711" y="13859"/>
                  </a:cubicBezTo>
                  <a:cubicBezTo>
                    <a:pt x="6711" y="13871"/>
                    <a:pt x="6717" y="13889"/>
                    <a:pt x="6717" y="13913"/>
                  </a:cubicBezTo>
                  <a:cubicBezTo>
                    <a:pt x="6722" y="13948"/>
                    <a:pt x="6722" y="13978"/>
                    <a:pt x="6728" y="14014"/>
                  </a:cubicBezTo>
                  <a:cubicBezTo>
                    <a:pt x="6728" y="14031"/>
                    <a:pt x="6728" y="14043"/>
                    <a:pt x="6740" y="14061"/>
                  </a:cubicBezTo>
                  <a:cubicBezTo>
                    <a:pt x="6746" y="14103"/>
                    <a:pt x="6746" y="14150"/>
                    <a:pt x="6752" y="14198"/>
                  </a:cubicBezTo>
                  <a:cubicBezTo>
                    <a:pt x="6752" y="14227"/>
                    <a:pt x="6758" y="14269"/>
                    <a:pt x="6758" y="14299"/>
                  </a:cubicBezTo>
                  <a:lnTo>
                    <a:pt x="6758" y="14316"/>
                  </a:lnTo>
                  <a:cubicBezTo>
                    <a:pt x="6758" y="14358"/>
                    <a:pt x="6770" y="14394"/>
                    <a:pt x="6770" y="14423"/>
                  </a:cubicBezTo>
                  <a:lnTo>
                    <a:pt x="6770" y="14429"/>
                  </a:lnTo>
                  <a:cubicBezTo>
                    <a:pt x="6776" y="14512"/>
                    <a:pt x="6776" y="14584"/>
                    <a:pt x="6776" y="14667"/>
                  </a:cubicBezTo>
                  <a:lnTo>
                    <a:pt x="6776" y="14774"/>
                  </a:lnTo>
                  <a:lnTo>
                    <a:pt x="6776" y="14803"/>
                  </a:lnTo>
                  <a:lnTo>
                    <a:pt x="6776" y="14875"/>
                  </a:lnTo>
                  <a:lnTo>
                    <a:pt x="6776" y="14910"/>
                  </a:lnTo>
                  <a:cubicBezTo>
                    <a:pt x="6776" y="14934"/>
                    <a:pt x="6776" y="14958"/>
                    <a:pt x="6770" y="14987"/>
                  </a:cubicBezTo>
                  <a:lnTo>
                    <a:pt x="6770" y="15017"/>
                  </a:lnTo>
                  <a:cubicBezTo>
                    <a:pt x="6770" y="15047"/>
                    <a:pt x="6758" y="15077"/>
                    <a:pt x="6758" y="15100"/>
                  </a:cubicBezTo>
                  <a:lnTo>
                    <a:pt x="6758" y="15112"/>
                  </a:lnTo>
                  <a:cubicBezTo>
                    <a:pt x="6758" y="15148"/>
                    <a:pt x="6752" y="15177"/>
                    <a:pt x="6752" y="15219"/>
                  </a:cubicBezTo>
                  <a:lnTo>
                    <a:pt x="6752" y="15225"/>
                  </a:lnTo>
                  <a:cubicBezTo>
                    <a:pt x="6752" y="15255"/>
                    <a:pt x="6746" y="15284"/>
                    <a:pt x="6746" y="15314"/>
                  </a:cubicBezTo>
                  <a:lnTo>
                    <a:pt x="6746" y="15338"/>
                  </a:lnTo>
                  <a:cubicBezTo>
                    <a:pt x="6746" y="15356"/>
                    <a:pt x="6740" y="15385"/>
                    <a:pt x="6740" y="15409"/>
                  </a:cubicBezTo>
                  <a:cubicBezTo>
                    <a:pt x="6740" y="15415"/>
                    <a:pt x="6740" y="15427"/>
                    <a:pt x="6728" y="15433"/>
                  </a:cubicBezTo>
                  <a:cubicBezTo>
                    <a:pt x="6722" y="15457"/>
                    <a:pt x="6722" y="15486"/>
                    <a:pt x="6717" y="15504"/>
                  </a:cubicBezTo>
                  <a:lnTo>
                    <a:pt x="6717" y="15522"/>
                  </a:lnTo>
                  <a:lnTo>
                    <a:pt x="6693" y="15611"/>
                  </a:lnTo>
                  <a:lnTo>
                    <a:pt x="6693" y="15617"/>
                  </a:lnTo>
                  <a:cubicBezTo>
                    <a:pt x="6687" y="15647"/>
                    <a:pt x="6681" y="15670"/>
                    <a:pt x="6669" y="15700"/>
                  </a:cubicBezTo>
                  <a:cubicBezTo>
                    <a:pt x="6669" y="15706"/>
                    <a:pt x="6663" y="15712"/>
                    <a:pt x="6663" y="15724"/>
                  </a:cubicBezTo>
                  <a:cubicBezTo>
                    <a:pt x="6657" y="15742"/>
                    <a:pt x="6657" y="15765"/>
                    <a:pt x="6651" y="15789"/>
                  </a:cubicBezTo>
                  <a:cubicBezTo>
                    <a:pt x="6651" y="15795"/>
                    <a:pt x="6639" y="15801"/>
                    <a:pt x="6639" y="15813"/>
                  </a:cubicBezTo>
                  <a:lnTo>
                    <a:pt x="6622" y="15878"/>
                  </a:lnTo>
                  <a:cubicBezTo>
                    <a:pt x="6622" y="15884"/>
                    <a:pt x="6622" y="15890"/>
                    <a:pt x="6610" y="15890"/>
                  </a:cubicBezTo>
                  <a:cubicBezTo>
                    <a:pt x="6604" y="15920"/>
                    <a:pt x="6598" y="15943"/>
                    <a:pt x="6580" y="15973"/>
                  </a:cubicBezTo>
                  <a:cubicBezTo>
                    <a:pt x="6580" y="15979"/>
                    <a:pt x="6580" y="15979"/>
                    <a:pt x="6574" y="15991"/>
                  </a:cubicBezTo>
                  <a:lnTo>
                    <a:pt x="6550" y="16056"/>
                  </a:lnTo>
                  <a:cubicBezTo>
                    <a:pt x="6550" y="16062"/>
                    <a:pt x="6544" y="16068"/>
                    <a:pt x="6544" y="16080"/>
                  </a:cubicBezTo>
                  <a:cubicBezTo>
                    <a:pt x="6538" y="16092"/>
                    <a:pt x="6532" y="16116"/>
                    <a:pt x="6521" y="16128"/>
                  </a:cubicBezTo>
                  <a:cubicBezTo>
                    <a:pt x="6521" y="16139"/>
                    <a:pt x="6515" y="16145"/>
                    <a:pt x="6515" y="16151"/>
                  </a:cubicBezTo>
                  <a:cubicBezTo>
                    <a:pt x="6509" y="16175"/>
                    <a:pt x="6503" y="16187"/>
                    <a:pt x="6485" y="16211"/>
                  </a:cubicBezTo>
                  <a:cubicBezTo>
                    <a:pt x="6485" y="16217"/>
                    <a:pt x="6479" y="16217"/>
                    <a:pt x="6479" y="16228"/>
                  </a:cubicBezTo>
                  <a:cubicBezTo>
                    <a:pt x="6461" y="16246"/>
                    <a:pt x="6455" y="16276"/>
                    <a:pt x="6443" y="16300"/>
                  </a:cubicBezTo>
                  <a:cubicBezTo>
                    <a:pt x="6443" y="16306"/>
                    <a:pt x="6432" y="16306"/>
                    <a:pt x="6432" y="16318"/>
                  </a:cubicBezTo>
                  <a:cubicBezTo>
                    <a:pt x="6426" y="16329"/>
                    <a:pt x="6414" y="16353"/>
                    <a:pt x="6402" y="16365"/>
                  </a:cubicBezTo>
                  <a:cubicBezTo>
                    <a:pt x="6396" y="16377"/>
                    <a:pt x="6396" y="16383"/>
                    <a:pt x="6390" y="16389"/>
                  </a:cubicBezTo>
                  <a:cubicBezTo>
                    <a:pt x="6384" y="16407"/>
                    <a:pt x="6372" y="16418"/>
                    <a:pt x="6360" y="16436"/>
                  </a:cubicBezTo>
                  <a:cubicBezTo>
                    <a:pt x="6354" y="16442"/>
                    <a:pt x="6354" y="16448"/>
                    <a:pt x="6342" y="16454"/>
                  </a:cubicBezTo>
                  <a:cubicBezTo>
                    <a:pt x="6337" y="16472"/>
                    <a:pt x="6325" y="16496"/>
                    <a:pt x="6313" y="16508"/>
                  </a:cubicBezTo>
                  <a:cubicBezTo>
                    <a:pt x="6313" y="16513"/>
                    <a:pt x="6307" y="16513"/>
                    <a:pt x="6307" y="16525"/>
                  </a:cubicBezTo>
                  <a:cubicBezTo>
                    <a:pt x="6295" y="16543"/>
                    <a:pt x="6277" y="16567"/>
                    <a:pt x="6265" y="16585"/>
                  </a:cubicBezTo>
                  <a:cubicBezTo>
                    <a:pt x="6265" y="16591"/>
                    <a:pt x="6253" y="16591"/>
                    <a:pt x="6253" y="16597"/>
                  </a:cubicBezTo>
                  <a:cubicBezTo>
                    <a:pt x="6247" y="16614"/>
                    <a:pt x="6236" y="16626"/>
                    <a:pt x="6224" y="16644"/>
                  </a:cubicBezTo>
                  <a:cubicBezTo>
                    <a:pt x="6218" y="16650"/>
                    <a:pt x="6218" y="16656"/>
                    <a:pt x="6212" y="16662"/>
                  </a:cubicBezTo>
                  <a:cubicBezTo>
                    <a:pt x="6206" y="16680"/>
                    <a:pt x="6188" y="16692"/>
                    <a:pt x="6182" y="16709"/>
                  </a:cubicBezTo>
                  <a:cubicBezTo>
                    <a:pt x="6176" y="16715"/>
                    <a:pt x="6176" y="16721"/>
                    <a:pt x="6164" y="16721"/>
                  </a:cubicBezTo>
                  <a:cubicBezTo>
                    <a:pt x="6152" y="16739"/>
                    <a:pt x="6135" y="16751"/>
                    <a:pt x="6129" y="16775"/>
                  </a:cubicBezTo>
                  <a:lnTo>
                    <a:pt x="6123" y="16781"/>
                  </a:lnTo>
                  <a:cubicBezTo>
                    <a:pt x="6105" y="16799"/>
                    <a:pt x="6093" y="16822"/>
                    <a:pt x="6069" y="16834"/>
                  </a:cubicBezTo>
                  <a:lnTo>
                    <a:pt x="6057" y="16852"/>
                  </a:lnTo>
                  <a:lnTo>
                    <a:pt x="6016" y="16888"/>
                  </a:lnTo>
                  <a:lnTo>
                    <a:pt x="6004" y="16899"/>
                  </a:lnTo>
                  <a:lnTo>
                    <a:pt x="5968" y="16941"/>
                  </a:lnTo>
                  <a:lnTo>
                    <a:pt x="5951" y="16953"/>
                  </a:lnTo>
                  <a:cubicBezTo>
                    <a:pt x="5939" y="16965"/>
                    <a:pt x="5921" y="16983"/>
                    <a:pt x="5897" y="17000"/>
                  </a:cubicBezTo>
                  <a:lnTo>
                    <a:pt x="5891" y="17000"/>
                  </a:lnTo>
                  <a:cubicBezTo>
                    <a:pt x="5879" y="17012"/>
                    <a:pt x="5856" y="17030"/>
                    <a:pt x="5838" y="17042"/>
                  </a:cubicBezTo>
                  <a:lnTo>
                    <a:pt x="5826" y="17054"/>
                  </a:lnTo>
                  <a:cubicBezTo>
                    <a:pt x="5808" y="17066"/>
                    <a:pt x="5796" y="17078"/>
                    <a:pt x="5790" y="17084"/>
                  </a:cubicBezTo>
                  <a:cubicBezTo>
                    <a:pt x="5778" y="17095"/>
                    <a:pt x="5772" y="17095"/>
                    <a:pt x="5766" y="17101"/>
                  </a:cubicBezTo>
                  <a:cubicBezTo>
                    <a:pt x="5749" y="17107"/>
                    <a:pt x="5737" y="17125"/>
                    <a:pt x="5719" y="17131"/>
                  </a:cubicBezTo>
                  <a:cubicBezTo>
                    <a:pt x="5713" y="17137"/>
                    <a:pt x="5707" y="17137"/>
                    <a:pt x="5707" y="17143"/>
                  </a:cubicBezTo>
                  <a:cubicBezTo>
                    <a:pt x="5683" y="17161"/>
                    <a:pt x="5671" y="17167"/>
                    <a:pt x="5648" y="17184"/>
                  </a:cubicBezTo>
                  <a:lnTo>
                    <a:pt x="18159" y="9792"/>
                  </a:lnTo>
                  <a:cubicBezTo>
                    <a:pt x="18183" y="9774"/>
                    <a:pt x="18200" y="9768"/>
                    <a:pt x="18218" y="9750"/>
                  </a:cubicBezTo>
                  <a:cubicBezTo>
                    <a:pt x="18230" y="9744"/>
                    <a:pt x="18236" y="9744"/>
                    <a:pt x="18236" y="9738"/>
                  </a:cubicBezTo>
                  <a:cubicBezTo>
                    <a:pt x="18248" y="9732"/>
                    <a:pt x="18266" y="9726"/>
                    <a:pt x="18272" y="9709"/>
                  </a:cubicBezTo>
                  <a:cubicBezTo>
                    <a:pt x="18278" y="9703"/>
                    <a:pt x="18290" y="9703"/>
                    <a:pt x="18295" y="9691"/>
                  </a:cubicBezTo>
                  <a:cubicBezTo>
                    <a:pt x="18307" y="9685"/>
                    <a:pt x="18325" y="9673"/>
                    <a:pt x="18331" y="9661"/>
                  </a:cubicBezTo>
                  <a:lnTo>
                    <a:pt x="18349" y="9649"/>
                  </a:lnTo>
                  <a:cubicBezTo>
                    <a:pt x="18361" y="9637"/>
                    <a:pt x="18385" y="9620"/>
                    <a:pt x="18396" y="9608"/>
                  </a:cubicBezTo>
                  <a:lnTo>
                    <a:pt x="18408" y="9596"/>
                  </a:lnTo>
                  <a:cubicBezTo>
                    <a:pt x="18420" y="9584"/>
                    <a:pt x="18438" y="9566"/>
                    <a:pt x="18456" y="9554"/>
                  </a:cubicBezTo>
                  <a:lnTo>
                    <a:pt x="18474" y="9536"/>
                  </a:lnTo>
                  <a:lnTo>
                    <a:pt x="18509" y="9501"/>
                  </a:lnTo>
                  <a:lnTo>
                    <a:pt x="18527" y="9489"/>
                  </a:lnTo>
                  <a:lnTo>
                    <a:pt x="18563" y="9447"/>
                  </a:lnTo>
                  <a:lnTo>
                    <a:pt x="18575" y="9435"/>
                  </a:lnTo>
                  <a:cubicBezTo>
                    <a:pt x="18586" y="9388"/>
                    <a:pt x="18610" y="9376"/>
                    <a:pt x="18622" y="9352"/>
                  </a:cubicBezTo>
                  <a:lnTo>
                    <a:pt x="18628" y="9346"/>
                  </a:lnTo>
                  <a:cubicBezTo>
                    <a:pt x="18646" y="9329"/>
                    <a:pt x="18658" y="9317"/>
                    <a:pt x="18670" y="9299"/>
                  </a:cubicBezTo>
                  <a:cubicBezTo>
                    <a:pt x="18676" y="9293"/>
                    <a:pt x="18676" y="9287"/>
                    <a:pt x="18681" y="9287"/>
                  </a:cubicBezTo>
                  <a:cubicBezTo>
                    <a:pt x="18687" y="9269"/>
                    <a:pt x="18705" y="9257"/>
                    <a:pt x="18711" y="9251"/>
                  </a:cubicBezTo>
                  <a:cubicBezTo>
                    <a:pt x="18717" y="9240"/>
                    <a:pt x="18717" y="9234"/>
                    <a:pt x="18729" y="9228"/>
                  </a:cubicBezTo>
                  <a:cubicBezTo>
                    <a:pt x="18735" y="9210"/>
                    <a:pt x="18747" y="9198"/>
                    <a:pt x="18759" y="9180"/>
                  </a:cubicBezTo>
                  <a:cubicBezTo>
                    <a:pt x="18759" y="9174"/>
                    <a:pt x="18765" y="9174"/>
                    <a:pt x="18765" y="9168"/>
                  </a:cubicBezTo>
                  <a:cubicBezTo>
                    <a:pt x="18776" y="9145"/>
                    <a:pt x="18794" y="9121"/>
                    <a:pt x="18806" y="9109"/>
                  </a:cubicBezTo>
                  <a:cubicBezTo>
                    <a:pt x="18806" y="9103"/>
                    <a:pt x="18812" y="9103"/>
                    <a:pt x="18812" y="9091"/>
                  </a:cubicBezTo>
                  <a:cubicBezTo>
                    <a:pt x="18824" y="9079"/>
                    <a:pt x="18836" y="9055"/>
                    <a:pt x="18842" y="9044"/>
                  </a:cubicBezTo>
                  <a:cubicBezTo>
                    <a:pt x="18854" y="9032"/>
                    <a:pt x="18854" y="9026"/>
                    <a:pt x="18860" y="9020"/>
                  </a:cubicBezTo>
                  <a:cubicBezTo>
                    <a:pt x="18866" y="9002"/>
                    <a:pt x="18871" y="8990"/>
                    <a:pt x="18889" y="8972"/>
                  </a:cubicBezTo>
                  <a:cubicBezTo>
                    <a:pt x="18895" y="8966"/>
                    <a:pt x="18895" y="8960"/>
                    <a:pt x="18901" y="8954"/>
                  </a:cubicBezTo>
                  <a:cubicBezTo>
                    <a:pt x="18913" y="8937"/>
                    <a:pt x="18925" y="8913"/>
                    <a:pt x="18931" y="8901"/>
                  </a:cubicBezTo>
                  <a:cubicBezTo>
                    <a:pt x="18931" y="8895"/>
                    <a:pt x="18943" y="8895"/>
                    <a:pt x="18943" y="8883"/>
                  </a:cubicBezTo>
                  <a:cubicBezTo>
                    <a:pt x="18955" y="8865"/>
                    <a:pt x="18961" y="8842"/>
                    <a:pt x="18978" y="8812"/>
                  </a:cubicBezTo>
                  <a:cubicBezTo>
                    <a:pt x="18978" y="8806"/>
                    <a:pt x="18984" y="8806"/>
                    <a:pt x="18984" y="8794"/>
                  </a:cubicBezTo>
                  <a:cubicBezTo>
                    <a:pt x="18990" y="8776"/>
                    <a:pt x="19002" y="8759"/>
                    <a:pt x="19008" y="8735"/>
                  </a:cubicBezTo>
                  <a:cubicBezTo>
                    <a:pt x="19008" y="8729"/>
                    <a:pt x="19014" y="8723"/>
                    <a:pt x="19014" y="8717"/>
                  </a:cubicBezTo>
                  <a:cubicBezTo>
                    <a:pt x="19020" y="8699"/>
                    <a:pt x="19032" y="8675"/>
                    <a:pt x="19038" y="8664"/>
                  </a:cubicBezTo>
                  <a:cubicBezTo>
                    <a:pt x="19038" y="8658"/>
                    <a:pt x="19044" y="8646"/>
                    <a:pt x="19044" y="8640"/>
                  </a:cubicBezTo>
                  <a:cubicBezTo>
                    <a:pt x="19050" y="8616"/>
                    <a:pt x="19061" y="8598"/>
                    <a:pt x="19067" y="8580"/>
                  </a:cubicBezTo>
                  <a:cubicBezTo>
                    <a:pt x="19067" y="8574"/>
                    <a:pt x="19073" y="8569"/>
                    <a:pt x="19073" y="8569"/>
                  </a:cubicBezTo>
                  <a:cubicBezTo>
                    <a:pt x="19079" y="8539"/>
                    <a:pt x="19091" y="8515"/>
                    <a:pt x="19103" y="8485"/>
                  </a:cubicBezTo>
                  <a:cubicBezTo>
                    <a:pt x="19103" y="8479"/>
                    <a:pt x="19109" y="8468"/>
                    <a:pt x="19109" y="8462"/>
                  </a:cubicBezTo>
                  <a:cubicBezTo>
                    <a:pt x="19121" y="8438"/>
                    <a:pt x="19127" y="8426"/>
                    <a:pt x="19127" y="8402"/>
                  </a:cubicBezTo>
                  <a:cubicBezTo>
                    <a:pt x="19127" y="8396"/>
                    <a:pt x="19133" y="8379"/>
                    <a:pt x="19133" y="8373"/>
                  </a:cubicBezTo>
                  <a:cubicBezTo>
                    <a:pt x="19139" y="8349"/>
                    <a:pt x="19139" y="8337"/>
                    <a:pt x="19151" y="8313"/>
                  </a:cubicBezTo>
                  <a:cubicBezTo>
                    <a:pt x="19151" y="8307"/>
                    <a:pt x="19156" y="8289"/>
                    <a:pt x="19156" y="8284"/>
                  </a:cubicBezTo>
                  <a:cubicBezTo>
                    <a:pt x="19162" y="8260"/>
                    <a:pt x="19162" y="8242"/>
                    <a:pt x="19168" y="8218"/>
                  </a:cubicBezTo>
                  <a:cubicBezTo>
                    <a:pt x="19168" y="8206"/>
                    <a:pt x="19168" y="8200"/>
                    <a:pt x="19180" y="8200"/>
                  </a:cubicBezTo>
                  <a:cubicBezTo>
                    <a:pt x="19186" y="8171"/>
                    <a:pt x="19192" y="8141"/>
                    <a:pt x="19192" y="8111"/>
                  </a:cubicBezTo>
                  <a:cubicBezTo>
                    <a:pt x="19192" y="8105"/>
                    <a:pt x="19192" y="8093"/>
                    <a:pt x="19198" y="8082"/>
                  </a:cubicBezTo>
                  <a:cubicBezTo>
                    <a:pt x="19210" y="8058"/>
                    <a:pt x="19210" y="8040"/>
                    <a:pt x="19216" y="8022"/>
                  </a:cubicBezTo>
                  <a:cubicBezTo>
                    <a:pt x="19216" y="8010"/>
                    <a:pt x="19222" y="7998"/>
                    <a:pt x="19222" y="7987"/>
                  </a:cubicBezTo>
                  <a:cubicBezTo>
                    <a:pt x="19222" y="7981"/>
                    <a:pt x="19222" y="7975"/>
                    <a:pt x="19228" y="7963"/>
                  </a:cubicBezTo>
                  <a:cubicBezTo>
                    <a:pt x="19228" y="7957"/>
                    <a:pt x="19228" y="7939"/>
                    <a:pt x="19240" y="7927"/>
                  </a:cubicBezTo>
                  <a:cubicBezTo>
                    <a:pt x="19240" y="7909"/>
                    <a:pt x="19240" y="7903"/>
                    <a:pt x="19246" y="7892"/>
                  </a:cubicBezTo>
                  <a:cubicBezTo>
                    <a:pt x="19246" y="7868"/>
                    <a:pt x="19251" y="7844"/>
                    <a:pt x="19251" y="7820"/>
                  </a:cubicBezTo>
                  <a:lnTo>
                    <a:pt x="19251" y="7791"/>
                  </a:lnTo>
                  <a:cubicBezTo>
                    <a:pt x="19251" y="7761"/>
                    <a:pt x="19257" y="7725"/>
                    <a:pt x="19257" y="7696"/>
                  </a:cubicBezTo>
                  <a:lnTo>
                    <a:pt x="19257" y="7666"/>
                  </a:lnTo>
                  <a:cubicBezTo>
                    <a:pt x="19257" y="7642"/>
                    <a:pt x="19269" y="7613"/>
                    <a:pt x="19269" y="7595"/>
                  </a:cubicBezTo>
                  <a:lnTo>
                    <a:pt x="19269" y="7553"/>
                  </a:lnTo>
                  <a:lnTo>
                    <a:pt x="19269" y="7488"/>
                  </a:lnTo>
                  <a:lnTo>
                    <a:pt x="19269" y="7452"/>
                  </a:lnTo>
                  <a:lnTo>
                    <a:pt x="19269" y="7375"/>
                  </a:lnTo>
                  <a:lnTo>
                    <a:pt x="19269" y="7345"/>
                  </a:lnTo>
                  <a:lnTo>
                    <a:pt x="19269" y="7244"/>
                  </a:lnTo>
                  <a:lnTo>
                    <a:pt x="19269" y="7126"/>
                  </a:lnTo>
                  <a:lnTo>
                    <a:pt x="19269" y="7078"/>
                  </a:lnTo>
                  <a:lnTo>
                    <a:pt x="19269" y="7007"/>
                  </a:lnTo>
                  <a:lnTo>
                    <a:pt x="19269" y="6953"/>
                  </a:lnTo>
                  <a:cubicBezTo>
                    <a:pt x="19269" y="6930"/>
                    <a:pt x="19269" y="6912"/>
                    <a:pt x="19257" y="6888"/>
                  </a:cubicBezTo>
                  <a:cubicBezTo>
                    <a:pt x="19257" y="6864"/>
                    <a:pt x="19257" y="6841"/>
                    <a:pt x="19251" y="6829"/>
                  </a:cubicBezTo>
                  <a:cubicBezTo>
                    <a:pt x="19251" y="6811"/>
                    <a:pt x="19251" y="6793"/>
                    <a:pt x="19246" y="6775"/>
                  </a:cubicBezTo>
                  <a:cubicBezTo>
                    <a:pt x="19240" y="6734"/>
                    <a:pt x="19240" y="6680"/>
                    <a:pt x="19228" y="6627"/>
                  </a:cubicBezTo>
                  <a:cubicBezTo>
                    <a:pt x="19228" y="6615"/>
                    <a:pt x="19228" y="6603"/>
                    <a:pt x="19222" y="6591"/>
                  </a:cubicBezTo>
                  <a:cubicBezTo>
                    <a:pt x="19216" y="6556"/>
                    <a:pt x="19216" y="6514"/>
                    <a:pt x="19210" y="6478"/>
                  </a:cubicBezTo>
                  <a:cubicBezTo>
                    <a:pt x="19210" y="6466"/>
                    <a:pt x="19198" y="6449"/>
                    <a:pt x="19198" y="6437"/>
                  </a:cubicBezTo>
                  <a:cubicBezTo>
                    <a:pt x="19192" y="6395"/>
                    <a:pt x="19186" y="6354"/>
                    <a:pt x="19186" y="6318"/>
                  </a:cubicBezTo>
                  <a:cubicBezTo>
                    <a:pt x="19186" y="6306"/>
                    <a:pt x="19186" y="6300"/>
                    <a:pt x="19180" y="6294"/>
                  </a:cubicBezTo>
                  <a:cubicBezTo>
                    <a:pt x="19168" y="6247"/>
                    <a:pt x="19162" y="6199"/>
                    <a:pt x="19156" y="6152"/>
                  </a:cubicBezTo>
                  <a:cubicBezTo>
                    <a:pt x="19156" y="6140"/>
                    <a:pt x="19151" y="6122"/>
                    <a:pt x="19151" y="6116"/>
                  </a:cubicBezTo>
                  <a:lnTo>
                    <a:pt x="19127" y="6003"/>
                  </a:lnTo>
                  <a:cubicBezTo>
                    <a:pt x="19127" y="5991"/>
                    <a:pt x="19121" y="5974"/>
                    <a:pt x="19121" y="5962"/>
                  </a:cubicBezTo>
                  <a:lnTo>
                    <a:pt x="19097" y="5849"/>
                  </a:lnTo>
                  <a:cubicBezTo>
                    <a:pt x="19097" y="5843"/>
                    <a:pt x="19091" y="5825"/>
                    <a:pt x="19091" y="5819"/>
                  </a:cubicBezTo>
                  <a:cubicBezTo>
                    <a:pt x="19073" y="5772"/>
                    <a:pt x="19067" y="5724"/>
                    <a:pt x="19050" y="5677"/>
                  </a:cubicBezTo>
                  <a:cubicBezTo>
                    <a:pt x="19050" y="5665"/>
                    <a:pt x="19044" y="5647"/>
                    <a:pt x="19044" y="5635"/>
                  </a:cubicBezTo>
                  <a:cubicBezTo>
                    <a:pt x="19038" y="5594"/>
                    <a:pt x="19020" y="5558"/>
                    <a:pt x="19014" y="5528"/>
                  </a:cubicBezTo>
                  <a:cubicBezTo>
                    <a:pt x="19014" y="5522"/>
                    <a:pt x="19008" y="5516"/>
                    <a:pt x="19008" y="5505"/>
                  </a:cubicBezTo>
                  <a:cubicBezTo>
                    <a:pt x="19008" y="5499"/>
                    <a:pt x="19002" y="5493"/>
                    <a:pt x="19002" y="5487"/>
                  </a:cubicBezTo>
                  <a:cubicBezTo>
                    <a:pt x="18990" y="5445"/>
                    <a:pt x="18978" y="5410"/>
                    <a:pt x="18961" y="5374"/>
                  </a:cubicBezTo>
                  <a:cubicBezTo>
                    <a:pt x="18961" y="5356"/>
                    <a:pt x="18955" y="5350"/>
                    <a:pt x="18955" y="5338"/>
                  </a:cubicBezTo>
                  <a:cubicBezTo>
                    <a:pt x="18943" y="5291"/>
                    <a:pt x="18925" y="5237"/>
                    <a:pt x="18913" y="5196"/>
                  </a:cubicBezTo>
                  <a:cubicBezTo>
                    <a:pt x="18901" y="5178"/>
                    <a:pt x="18901" y="5166"/>
                    <a:pt x="18895" y="5160"/>
                  </a:cubicBezTo>
                  <a:cubicBezTo>
                    <a:pt x="18883" y="5119"/>
                    <a:pt x="18871" y="5083"/>
                    <a:pt x="18860" y="5053"/>
                  </a:cubicBezTo>
                  <a:cubicBezTo>
                    <a:pt x="18854" y="5041"/>
                    <a:pt x="18842" y="5024"/>
                    <a:pt x="18842" y="5000"/>
                  </a:cubicBezTo>
                  <a:lnTo>
                    <a:pt x="18800" y="4893"/>
                  </a:lnTo>
                  <a:cubicBezTo>
                    <a:pt x="18794" y="4875"/>
                    <a:pt x="18794" y="4869"/>
                    <a:pt x="18782" y="4851"/>
                  </a:cubicBezTo>
                  <a:cubicBezTo>
                    <a:pt x="18771" y="4810"/>
                    <a:pt x="18747" y="4756"/>
                    <a:pt x="18735" y="4715"/>
                  </a:cubicBezTo>
                  <a:cubicBezTo>
                    <a:pt x="18729" y="4697"/>
                    <a:pt x="18729" y="4685"/>
                    <a:pt x="18717" y="4673"/>
                  </a:cubicBezTo>
                  <a:cubicBezTo>
                    <a:pt x="18705" y="4638"/>
                    <a:pt x="18687" y="4602"/>
                    <a:pt x="18676" y="4572"/>
                  </a:cubicBezTo>
                  <a:cubicBezTo>
                    <a:pt x="18670" y="4554"/>
                    <a:pt x="18658" y="4543"/>
                    <a:pt x="18652" y="4519"/>
                  </a:cubicBezTo>
                  <a:lnTo>
                    <a:pt x="18610" y="4406"/>
                  </a:lnTo>
                  <a:cubicBezTo>
                    <a:pt x="18598" y="4394"/>
                    <a:pt x="18598" y="4388"/>
                    <a:pt x="18592" y="4370"/>
                  </a:cubicBezTo>
                  <a:cubicBezTo>
                    <a:pt x="18569" y="4329"/>
                    <a:pt x="18551" y="4275"/>
                    <a:pt x="18527" y="4228"/>
                  </a:cubicBezTo>
                  <a:cubicBezTo>
                    <a:pt x="18521" y="4216"/>
                    <a:pt x="18509" y="4198"/>
                    <a:pt x="18503" y="4192"/>
                  </a:cubicBezTo>
                  <a:cubicBezTo>
                    <a:pt x="18491" y="4157"/>
                    <a:pt x="18474" y="4127"/>
                    <a:pt x="18450" y="4091"/>
                  </a:cubicBezTo>
                  <a:lnTo>
                    <a:pt x="18432" y="4044"/>
                  </a:lnTo>
                  <a:cubicBezTo>
                    <a:pt x="18414" y="4008"/>
                    <a:pt x="18390" y="3973"/>
                    <a:pt x="18379" y="3943"/>
                  </a:cubicBezTo>
                  <a:cubicBezTo>
                    <a:pt x="18373" y="3925"/>
                    <a:pt x="18361" y="3919"/>
                    <a:pt x="18361" y="3901"/>
                  </a:cubicBezTo>
                  <a:cubicBezTo>
                    <a:pt x="18343" y="3860"/>
                    <a:pt x="18319" y="3812"/>
                    <a:pt x="18290" y="3765"/>
                  </a:cubicBezTo>
                  <a:cubicBezTo>
                    <a:pt x="18284" y="3747"/>
                    <a:pt x="18272" y="3741"/>
                    <a:pt x="18266" y="3723"/>
                  </a:cubicBezTo>
                  <a:cubicBezTo>
                    <a:pt x="18254" y="3688"/>
                    <a:pt x="18230" y="3658"/>
                    <a:pt x="18206" y="3622"/>
                  </a:cubicBezTo>
                  <a:cubicBezTo>
                    <a:pt x="18200" y="3604"/>
                    <a:pt x="18195" y="3593"/>
                    <a:pt x="18177" y="3575"/>
                  </a:cubicBezTo>
                  <a:cubicBezTo>
                    <a:pt x="18153" y="3539"/>
                    <a:pt x="18141" y="3509"/>
                    <a:pt x="18117" y="3474"/>
                  </a:cubicBezTo>
                  <a:cubicBezTo>
                    <a:pt x="18111" y="3456"/>
                    <a:pt x="18100" y="3450"/>
                    <a:pt x="18094" y="3438"/>
                  </a:cubicBezTo>
                  <a:cubicBezTo>
                    <a:pt x="18064" y="3391"/>
                    <a:pt x="18040" y="3349"/>
                    <a:pt x="18010" y="3302"/>
                  </a:cubicBezTo>
                  <a:cubicBezTo>
                    <a:pt x="18005" y="3290"/>
                    <a:pt x="17999" y="3278"/>
                    <a:pt x="17993" y="3266"/>
                  </a:cubicBezTo>
                  <a:cubicBezTo>
                    <a:pt x="17969" y="3236"/>
                    <a:pt x="17951" y="3201"/>
                    <a:pt x="17933" y="3171"/>
                  </a:cubicBezTo>
                  <a:cubicBezTo>
                    <a:pt x="17921" y="3153"/>
                    <a:pt x="17910" y="3141"/>
                    <a:pt x="17904" y="3123"/>
                  </a:cubicBezTo>
                  <a:cubicBezTo>
                    <a:pt x="17880" y="3094"/>
                    <a:pt x="17856" y="3058"/>
                    <a:pt x="17832" y="3028"/>
                  </a:cubicBezTo>
                  <a:cubicBezTo>
                    <a:pt x="17826" y="3011"/>
                    <a:pt x="17820" y="3005"/>
                    <a:pt x="17815" y="2993"/>
                  </a:cubicBezTo>
                  <a:cubicBezTo>
                    <a:pt x="17785" y="2945"/>
                    <a:pt x="17755" y="2904"/>
                    <a:pt x="17725" y="2862"/>
                  </a:cubicBezTo>
                  <a:cubicBezTo>
                    <a:pt x="17714" y="2850"/>
                    <a:pt x="17708" y="2844"/>
                    <a:pt x="17702" y="2827"/>
                  </a:cubicBezTo>
                  <a:cubicBezTo>
                    <a:pt x="17678" y="2797"/>
                    <a:pt x="17654" y="2761"/>
                    <a:pt x="17636" y="2732"/>
                  </a:cubicBezTo>
                  <a:cubicBezTo>
                    <a:pt x="17625" y="2714"/>
                    <a:pt x="17613" y="2702"/>
                    <a:pt x="17607" y="2684"/>
                  </a:cubicBezTo>
                  <a:cubicBezTo>
                    <a:pt x="17583" y="2654"/>
                    <a:pt x="17559" y="2619"/>
                    <a:pt x="17535" y="2589"/>
                  </a:cubicBezTo>
                  <a:cubicBezTo>
                    <a:pt x="17529" y="2577"/>
                    <a:pt x="17524" y="2565"/>
                    <a:pt x="17518" y="2553"/>
                  </a:cubicBezTo>
                  <a:cubicBezTo>
                    <a:pt x="17488" y="2506"/>
                    <a:pt x="17458" y="2470"/>
                    <a:pt x="17417" y="2429"/>
                  </a:cubicBezTo>
                  <a:cubicBezTo>
                    <a:pt x="17411" y="2417"/>
                    <a:pt x="17405" y="2405"/>
                    <a:pt x="17387" y="2399"/>
                  </a:cubicBezTo>
                  <a:cubicBezTo>
                    <a:pt x="17369" y="2369"/>
                    <a:pt x="17345" y="2340"/>
                    <a:pt x="17316" y="2310"/>
                  </a:cubicBezTo>
                  <a:cubicBezTo>
                    <a:pt x="17310" y="2292"/>
                    <a:pt x="17292" y="2280"/>
                    <a:pt x="17286" y="2262"/>
                  </a:cubicBezTo>
                  <a:cubicBezTo>
                    <a:pt x="17262" y="2233"/>
                    <a:pt x="17233" y="2203"/>
                    <a:pt x="17209" y="2173"/>
                  </a:cubicBezTo>
                  <a:cubicBezTo>
                    <a:pt x="17203" y="2167"/>
                    <a:pt x="17197" y="2150"/>
                    <a:pt x="17191" y="2144"/>
                  </a:cubicBezTo>
                  <a:cubicBezTo>
                    <a:pt x="17161" y="2108"/>
                    <a:pt x="17120" y="2072"/>
                    <a:pt x="17090" y="2025"/>
                  </a:cubicBezTo>
                  <a:cubicBezTo>
                    <a:pt x="17084" y="2019"/>
                    <a:pt x="17078" y="2001"/>
                    <a:pt x="17060" y="1995"/>
                  </a:cubicBezTo>
                  <a:cubicBezTo>
                    <a:pt x="17043" y="1966"/>
                    <a:pt x="17013" y="1936"/>
                    <a:pt x="16989" y="1906"/>
                  </a:cubicBezTo>
                  <a:lnTo>
                    <a:pt x="16954" y="1871"/>
                  </a:lnTo>
                  <a:cubicBezTo>
                    <a:pt x="16924" y="1841"/>
                    <a:pt x="16900" y="1811"/>
                    <a:pt x="16870" y="1781"/>
                  </a:cubicBezTo>
                  <a:cubicBezTo>
                    <a:pt x="16864" y="1776"/>
                    <a:pt x="16853" y="1758"/>
                    <a:pt x="16841" y="1752"/>
                  </a:cubicBezTo>
                  <a:cubicBezTo>
                    <a:pt x="16805" y="1716"/>
                    <a:pt x="16775" y="1675"/>
                    <a:pt x="16734" y="1639"/>
                  </a:cubicBezTo>
                  <a:lnTo>
                    <a:pt x="16716" y="1615"/>
                  </a:lnTo>
                  <a:cubicBezTo>
                    <a:pt x="16686" y="1586"/>
                    <a:pt x="16657" y="1568"/>
                    <a:pt x="16633" y="1538"/>
                  </a:cubicBezTo>
                  <a:lnTo>
                    <a:pt x="16597" y="1496"/>
                  </a:lnTo>
                  <a:cubicBezTo>
                    <a:pt x="16568" y="1467"/>
                    <a:pt x="16538" y="1449"/>
                    <a:pt x="16514" y="1419"/>
                  </a:cubicBezTo>
                  <a:cubicBezTo>
                    <a:pt x="16508" y="1407"/>
                    <a:pt x="16496" y="1401"/>
                    <a:pt x="16484" y="1395"/>
                  </a:cubicBezTo>
                  <a:cubicBezTo>
                    <a:pt x="16449" y="1360"/>
                    <a:pt x="16407" y="1330"/>
                    <a:pt x="16372" y="1289"/>
                  </a:cubicBezTo>
                  <a:lnTo>
                    <a:pt x="16348" y="1271"/>
                  </a:lnTo>
                  <a:cubicBezTo>
                    <a:pt x="16318" y="1241"/>
                    <a:pt x="16288" y="1217"/>
                    <a:pt x="16259" y="1188"/>
                  </a:cubicBezTo>
                  <a:cubicBezTo>
                    <a:pt x="16247" y="1182"/>
                    <a:pt x="16241" y="1164"/>
                    <a:pt x="16223" y="1158"/>
                  </a:cubicBezTo>
                  <a:cubicBezTo>
                    <a:pt x="16193" y="1134"/>
                    <a:pt x="16164" y="1105"/>
                    <a:pt x="16134" y="1081"/>
                  </a:cubicBezTo>
                  <a:lnTo>
                    <a:pt x="16110" y="1063"/>
                  </a:lnTo>
                  <a:cubicBezTo>
                    <a:pt x="16075" y="1033"/>
                    <a:pt x="16039" y="1004"/>
                    <a:pt x="15992" y="974"/>
                  </a:cubicBezTo>
                  <a:lnTo>
                    <a:pt x="15986" y="962"/>
                  </a:lnTo>
                  <a:cubicBezTo>
                    <a:pt x="15962" y="944"/>
                    <a:pt x="15932" y="926"/>
                    <a:pt x="15914" y="903"/>
                  </a:cubicBezTo>
                  <a:lnTo>
                    <a:pt x="15903" y="897"/>
                  </a:lnTo>
                  <a:lnTo>
                    <a:pt x="15813" y="831"/>
                  </a:lnTo>
                  <a:cubicBezTo>
                    <a:pt x="15807" y="825"/>
                    <a:pt x="15802" y="814"/>
                    <a:pt x="15784" y="814"/>
                  </a:cubicBezTo>
                  <a:lnTo>
                    <a:pt x="15718" y="772"/>
                  </a:lnTo>
                  <a:cubicBezTo>
                    <a:pt x="15712" y="766"/>
                    <a:pt x="15695" y="754"/>
                    <a:pt x="15689" y="748"/>
                  </a:cubicBezTo>
                  <a:lnTo>
                    <a:pt x="15623" y="707"/>
                  </a:lnTo>
                  <a:cubicBezTo>
                    <a:pt x="15617" y="695"/>
                    <a:pt x="15600" y="689"/>
                    <a:pt x="15594" y="683"/>
                  </a:cubicBezTo>
                  <a:lnTo>
                    <a:pt x="15528" y="635"/>
                  </a:lnTo>
                  <a:cubicBezTo>
                    <a:pt x="15517" y="629"/>
                    <a:pt x="15505" y="624"/>
                    <a:pt x="15499" y="618"/>
                  </a:cubicBezTo>
                  <a:lnTo>
                    <a:pt x="15427" y="570"/>
                  </a:lnTo>
                  <a:cubicBezTo>
                    <a:pt x="15422" y="564"/>
                    <a:pt x="15416" y="564"/>
                    <a:pt x="15398" y="558"/>
                  </a:cubicBezTo>
                  <a:cubicBezTo>
                    <a:pt x="15368" y="534"/>
                    <a:pt x="15332" y="517"/>
                    <a:pt x="15303" y="499"/>
                  </a:cubicBezTo>
                  <a:cubicBezTo>
                    <a:pt x="15273" y="475"/>
                    <a:pt x="15237" y="457"/>
                    <a:pt x="15208" y="445"/>
                  </a:cubicBezTo>
                  <a:cubicBezTo>
                    <a:pt x="15202" y="439"/>
                    <a:pt x="15184" y="439"/>
                    <a:pt x="15178" y="428"/>
                  </a:cubicBezTo>
                  <a:cubicBezTo>
                    <a:pt x="15154" y="416"/>
                    <a:pt x="15131" y="410"/>
                    <a:pt x="15113" y="392"/>
                  </a:cubicBezTo>
                  <a:cubicBezTo>
                    <a:pt x="15095" y="386"/>
                    <a:pt x="15089" y="380"/>
                    <a:pt x="15071" y="380"/>
                  </a:cubicBezTo>
                  <a:cubicBezTo>
                    <a:pt x="15053" y="368"/>
                    <a:pt x="15030" y="356"/>
                    <a:pt x="15012" y="350"/>
                  </a:cubicBezTo>
                  <a:cubicBezTo>
                    <a:pt x="15000" y="339"/>
                    <a:pt x="14994" y="333"/>
                    <a:pt x="14976" y="333"/>
                  </a:cubicBezTo>
                  <a:cubicBezTo>
                    <a:pt x="14964" y="327"/>
                    <a:pt x="14952" y="321"/>
                    <a:pt x="14941" y="321"/>
                  </a:cubicBezTo>
                  <a:cubicBezTo>
                    <a:pt x="14935" y="321"/>
                    <a:pt x="14923" y="309"/>
                    <a:pt x="14923" y="309"/>
                  </a:cubicBezTo>
                  <a:cubicBezTo>
                    <a:pt x="14893" y="297"/>
                    <a:pt x="14863" y="279"/>
                    <a:pt x="14828" y="267"/>
                  </a:cubicBezTo>
                  <a:cubicBezTo>
                    <a:pt x="14822" y="267"/>
                    <a:pt x="14816" y="261"/>
                    <a:pt x="14804" y="261"/>
                  </a:cubicBezTo>
                  <a:lnTo>
                    <a:pt x="14697" y="214"/>
                  </a:lnTo>
                  <a:cubicBezTo>
                    <a:pt x="14679" y="208"/>
                    <a:pt x="14673" y="208"/>
                    <a:pt x="14656" y="202"/>
                  </a:cubicBezTo>
                  <a:cubicBezTo>
                    <a:pt x="14626" y="190"/>
                    <a:pt x="14608" y="178"/>
                    <a:pt x="14578" y="172"/>
                  </a:cubicBezTo>
                  <a:cubicBezTo>
                    <a:pt x="14561" y="160"/>
                    <a:pt x="14549" y="160"/>
                    <a:pt x="14537" y="154"/>
                  </a:cubicBezTo>
                  <a:cubicBezTo>
                    <a:pt x="14507" y="149"/>
                    <a:pt x="14477" y="131"/>
                    <a:pt x="14448" y="125"/>
                  </a:cubicBezTo>
                  <a:cubicBezTo>
                    <a:pt x="14442" y="125"/>
                    <a:pt x="14430" y="119"/>
                    <a:pt x="14418" y="119"/>
                  </a:cubicBezTo>
                  <a:cubicBezTo>
                    <a:pt x="14382" y="101"/>
                    <a:pt x="14347" y="95"/>
                    <a:pt x="14311" y="89"/>
                  </a:cubicBezTo>
                  <a:cubicBezTo>
                    <a:pt x="14299" y="89"/>
                    <a:pt x="14287" y="83"/>
                    <a:pt x="14281" y="83"/>
                  </a:cubicBezTo>
                  <a:cubicBezTo>
                    <a:pt x="14252" y="71"/>
                    <a:pt x="14222" y="65"/>
                    <a:pt x="14198" y="59"/>
                  </a:cubicBezTo>
                  <a:cubicBezTo>
                    <a:pt x="14181" y="59"/>
                    <a:pt x="14175" y="54"/>
                    <a:pt x="14163" y="54"/>
                  </a:cubicBezTo>
                  <a:cubicBezTo>
                    <a:pt x="14133" y="42"/>
                    <a:pt x="14103" y="36"/>
                    <a:pt x="14080" y="36"/>
                  </a:cubicBezTo>
                  <a:cubicBezTo>
                    <a:pt x="14074" y="36"/>
                    <a:pt x="14062" y="36"/>
                    <a:pt x="14050" y="30"/>
                  </a:cubicBezTo>
                  <a:cubicBezTo>
                    <a:pt x="14014" y="24"/>
                    <a:pt x="13973" y="12"/>
                    <a:pt x="13937" y="12"/>
                  </a:cubicBezTo>
                  <a:lnTo>
                    <a:pt x="13907" y="12"/>
                  </a:lnTo>
                  <a:cubicBezTo>
                    <a:pt x="13884" y="12"/>
                    <a:pt x="13866" y="6"/>
                    <a:pt x="13842" y="6"/>
                  </a:cubicBezTo>
                  <a:lnTo>
                    <a:pt x="13806" y="6"/>
                  </a:lnTo>
                  <a:cubicBezTo>
                    <a:pt x="13783" y="6"/>
                    <a:pt x="13765" y="0"/>
                    <a:pt x="13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3723592" y="5736309"/>
              <a:ext cx="963425" cy="1227252"/>
            </a:xfrm>
            <a:custGeom>
              <a:rect b="b" l="l" r="r" t="t"/>
              <a:pathLst>
                <a:path extrusionOk="0" h="10071" w="7906">
                  <a:moveTo>
                    <a:pt x="2188" y="1"/>
                  </a:moveTo>
                  <a:cubicBezTo>
                    <a:pt x="891" y="1"/>
                    <a:pt x="1" y="1024"/>
                    <a:pt x="14" y="2791"/>
                  </a:cubicBezTo>
                  <a:cubicBezTo>
                    <a:pt x="19" y="5285"/>
                    <a:pt x="1801" y="8302"/>
                    <a:pt x="3974" y="9543"/>
                  </a:cubicBezTo>
                  <a:cubicBezTo>
                    <a:pt x="4604" y="9901"/>
                    <a:pt x="5198" y="10071"/>
                    <a:pt x="5724" y="10071"/>
                  </a:cubicBezTo>
                  <a:cubicBezTo>
                    <a:pt x="7021" y="10071"/>
                    <a:pt x="7906" y="9042"/>
                    <a:pt x="7893" y="7268"/>
                  </a:cubicBezTo>
                  <a:cubicBezTo>
                    <a:pt x="7887" y="4774"/>
                    <a:pt x="6106" y="1752"/>
                    <a:pt x="3933" y="523"/>
                  </a:cubicBezTo>
                  <a:cubicBezTo>
                    <a:pt x="3306" y="169"/>
                    <a:pt x="2714" y="1"/>
                    <a:pt x="2188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2689646" y="5919345"/>
              <a:ext cx="1843133" cy="1613061"/>
            </a:xfrm>
            <a:custGeom>
              <a:rect b="b" l="l" r="r" t="t"/>
              <a:pathLst>
                <a:path extrusionOk="0" h="13237" w="15125">
                  <a:moveTo>
                    <a:pt x="51" y="6069"/>
                  </a:moveTo>
                  <a:lnTo>
                    <a:pt x="51" y="6069"/>
                  </a:lnTo>
                  <a:cubicBezTo>
                    <a:pt x="50" y="6069"/>
                    <a:pt x="49" y="6069"/>
                    <a:pt x="48" y="6069"/>
                  </a:cubicBezTo>
                  <a:cubicBezTo>
                    <a:pt x="46" y="6071"/>
                    <a:pt x="44" y="6073"/>
                    <a:pt x="42" y="6074"/>
                  </a:cubicBezTo>
                  <a:lnTo>
                    <a:pt x="42" y="6074"/>
                  </a:lnTo>
                  <a:lnTo>
                    <a:pt x="51" y="6069"/>
                  </a:lnTo>
                  <a:close/>
                  <a:moveTo>
                    <a:pt x="42" y="6074"/>
                  </a:moveTo>
                  <a:lnTo>
                    <a:pt x="1" y="6099"/>
                  </a:lnTo>
                  <a:cubicBezTo>
                    <a:pt x="11" y="6094"/>
                    <a:pt x="30" y="6084"/>
                    <a:pt x="42" y="6074"/>
                  </a:cubicBezTo>
                  <a:close/>
                  <a:moveTo>
                    <a:pt x="10677" y="1"/>
                  </a:moveTo>
                  <a:cubicBezTo>
                    <a:pt x="10665" y="1"/>
                    <a:pt x="10641" y="1"/>
                    <a:pt x="10629" y="7"/>
                  </a:cubicBezTo>
                  <a:lnTo>
                    <a:pt x="10612" y="7"/>
                  </a:lnTo>
                  <a:cubicBezTo>
                    <a:pt x="10594" y="7"/>
                    <a:pt x="10570" y="12"/>
                    <a:pt x="10546" y="12"/>
                  </a:cubicBezTo>
                  <a:lnTo>
                    <a:pt x="10534" y="12"/>
                  </a:lnTo>
                  <a:cubicBezTo>
                    <a:pt x="10517" y="12"/>
                    <a:pt x="10493" y="24"/>
                    <a:pt x="10481" y="24"/>
                  </a:cubicBezTo>
                  <a:cubicBezTo>
                    <a:pt x="10475" y="24"/>
                    <a:pt x="10463" y="24"/>
                    <a:pt x="10457" y="30"/>
                  </a:cubicBezTo>
                  <a:cubicBezTo>
                    <a:pt x="10445" y="30"/>
                    <a:pt x="10428" y="36"/>
                    <a:pt x="10416" y="36"/>
                  </a:cubicBezTo>
                  <a:cubicBezTo>
                    <a:pt x="10404" y="36"/>
                    <a:pt x="10398" y="42"/>
                    <a:pt x="10392" y="42"/>
                  </a:cubicBezTo>
                  <a:cubicBezTo>
                    <a:pt x="10374" y="42"/>
                    <a:pt x="10368" y="54"/>
                    <a:pt x="10356" y="54"/>
                  </a:cubicBezTo>
                  <a:cubicBezTo>
                    <a:pt x="10344" y="54"/>
                    <a:pt x="10339" y="60"/>
                    <a:pt x="10333" y="60"/>
                  </a:cubicBezTo>
                  <a:cubicBezTo>
                    <a:pt x="10315" y="66"/>
                    <a:pt x="10309" y="66"/>
                    <a:pt x="10291" y="72"/>
                  </a:cubicBezTo>
                  <a:cubicBezTo>
                    <a:pt x="10285" y="72"/>
                    <a:pt x="10279" y="84"/>
                    <a:pt x="10273" y="84"/>
                  </a:cubicBezTo>
                  <a:cubicBezTo>
                    <a:pt x="10255" y="90"/>
                    <a:pt x="10249" y="90"/>
                    <a:pt x="10232" y="96"/>
                  </a:cubicBezTo>
                  <a:cubicBezTo>
                    <a:pt x="10226" y="96"/>
                    <a:pt x="10220" y="102"/>
                    <a:pt x="10214" y="102"/>
                  </a:cubicBezTo>
                  <a:cubicBezTo>
                    <a:pt x="10196" y="113"/>
                    <a:pt x="10190" y="113"/>
                    <a:pt x="10172" y="119"/>
                  </a:cubicBezTo>
                  <a:cubicBezTo>
                    <a:pt x="10166" y="119"/>
                    <a:pt x="10160" y="125"/>
                    <a:pt x="10154" y="125"/>
                  </a:cubicBezTo>
                  <a:cubicBezTo>
                    <a:pt x="10137" y="131"/>
                    <a:pt x="10131" y="143"/>
                    <a:pt x="10113" y="149"/>
                  </a:cubicBezTo>
                  <a:cubicBezTo>
                    <a:pt x="10107" y="149"/>
                    <a:pt x="10101" y="155"/>
                    <a:pt x="10101" y="155"/>
                  </a:cubicBezTo>
                  <a:cubicBezTo>
                    <a:pt x="10083" y="161"/>
                    <a:pt x="10065" y="179"/>
                    <a:pt x="10048" y="185"/>
                  </a:cubicBezTo>
                  <a:lnTo>
                    <a:pt x="51" y="6069"/>
                  </a:lnTo>
                  <a:lnTo>
                    <a:pt x="51" y="6069"/>
                  </a:lnTo>
                  <a:cubicBezTo>
                    <a:pt x="61" y="6068"/>
                    <a:pt x="66" y="6063"/>
                    <a:pt x="66" y="6063"/>
                  </a:cubicBezTo>
                  <a:cubicBezTo>
                    <a:pt x="78" y="6057"/>
                    <a:pt x="90" y="6051"/>
                    <a:pt x="102" y="6039"/>
                  </a:cubicBezTo>
                  <a:cubicBezTo>
                    <a:pt x="107" y="6039"/>
                    <a:pt x="119" y="6034"/>
                    <a:pt x="125" y="6034"/>
                  </a:cubicBezTo>
                  <a:cubicBezTo>
                    <a:pt x="137" y="6028"/>
                    <a:pt x="149" y="6028"/>
                    <a:pt x="161" y="6022"/>
                  </a:cubicBezTo>
                  <a:cubicBezTo>
                    <a:pt x="167" y="6022"/>
                    <a:pt x="179" y="6010"/>
                    <a:pt x="185" y="6010"/>
                  </a:cubicBezTo>
                  <a:cubicBezTo>
                    <a:pt x="197" y="6004"/>
                    <a:pt x="208" y="6004"/>
                    <a:pt x="220" y="5998"/>
                  </a:cubicBezTo>
                  <a:cubicBezTo>
                    <a:pt x="226" y="5998"/>
                    <a:pt x="238" y="5992"/>
                    <a:pt x="244" y="5992"/>
                  </a:cubicBezTo>
                  <a:cubicBezTo>
                    <a:pt x="256" y="5980"/>
                    <a:pt x="268" y="5980"/>
                    <a:pt x="280" y="5974"/>
                  </a:cubicBezTo>
                  <a:cubicBezTo>
                    <a:pt x="286" y="5974"/>
                    <a:pt x="297" y="5968"/>
                    <a:pt x="303" y="5968"/>
                  </a:cubicBezTo>
                  <a:cubicBezTo>
                    <a:pt x="315" y="5962"/>
                    <a:pt x="327" y="5962"/>
                    <a:pt x="339" y="5962"/>
                  </a:cubicBezTo>
                  <a:cubicBezTo>
                    <a:pt x="345" y="5962"/>
                    <a:pt x="357" y="5950"/>
                    <a:pt x="363" y="5950"/>
                  </a:cubicBezTo>
                  <a:cubicBezTo>
                    <a:pt x="381" y="5950"/>
                    <a:pt x="393" y="5944"/>
                    <a:pt x="410" y="5944"/>
                  </a:cubicBezTo>
                  <a:cubicBezTo>
                    <a:pt x="416" y="5944"/>
                    <a:pt x="422" y="5944"/>
                    <a:pt x="428" y="5939"/>
                  </a:cubicBezTo>
                  <a:cubicBezTo>
                    <a:pt x="446" y="5939"/>
                    <a:pt x="470" y="5933"/>
                    <a:pt x="482" y="5933"/>
                  </a:cubicBezTo>
                  <a:lnTo>
                    <a:pt x="493" y="5933"/>
                  </a:lnTo>
                  <a:cubicBezTo>
                    <a:pt x="517" y="5921"/>
                    <a:pt x="541" y="5921"/>
                    <a:pt x="565" y="5921"/>
                  </a:cubicBezTo>
                  <a:lnTo>
                    <a:pt x="577" y="5921"/>
                  </a:lnTo>
                  <a:cubicBezTo>
                    <a:pt x="594" y="5921"/>
                    <a:pt x="612" y="5915"/>
                    <a:pt x="630" y="5915"/>
                  </a:cubicBezTo>
                  <a:lnTo>
                    <a:pt x="939" y="5915"/>
                  </a:lnTo>
                  <a:cubicBezTo>
                    <a:pt x="957" y="5915"/>
                    <a:pt x="974" y="5915"/>
                    <a:pt x="986" y="5921"/>
                  </a:cubicBezTo>
                  <a:lnTo>
                    <a:pt x="1010" y="5921"/>
                  </a:lnTo>
                  <a:cubicBezTo>
                    <a:pt x="1022" y="5921"/>
                    <a:pt x="1046" y="5933"/>
                    <a:pt x="1058" y="5933"/>
                  </a:cubicBezTo>
                  <a:lnTo>
                    <a:pt x="1075" y="5933"/>
                  </a:lnTo>
                  <a:cubicBezTo>
                    <a:pt x="1105" y="5939"/>
                    <a:pt x="1129" y="5939"/>
                    <a:pt x="1158" y="5944"/>
                  </a:cubicBezTo>
                  <a:cubicBezTo>
                    <a:pt x="1164" y="5944"/>
                    <a:pt x="1170" y="5944"/>
                    <a:pt x="1176" y="5950"/>
                  </a:cubicBezTo>
                  <a:cubicBezTo>
                    <a:pt x="1200" y="5962"/>
                    <a:pt x="1224" y="5962"/>
                    <a:pt x="1236" y="5968"/>
                  </a:cubicBezTo>
                  <a:cubicBezTo>
                    <a:pt x="1248" y="5968"/>
                    <a:pt x="1254" y="5974"/>
                    <a:pt x="1271" y="5974"/>
                  </a:cubicBezTo>
                  <a:cubicBezTo>
                    <a:pt x="1289" y="5980"/>
                    <a:pt x="1307" y="5980"/>
                    <a:pt x="1331" y="5992"/>
                  </a:cubicBezTo>
                  <a:cubicBezTo>
                    <a:pt x="1337" y="5992"/>
                    <a:pt x="1343" y="5998"/>
                    <a:pt x="1349" y="5998"/>
                  </a:cubicBezTo>
                  <a:cubicBezTo>
                    <a:pt x="1378" y="6004"/>
                    <a:pt x="1402" y="6010"/>
                    <a:pt x="1432" y="6022"/>
                  </a:cubicBezTo>
                  <a:cubicBezTo>
                    <a:pt x="1438" y="6022"/>
                    <a:pt x="1449" y="6028"/>
                    <a:pt x="1455" y="6028"/>
                  </a:cubicBezTo>
                  <a:lnTo>
                    <a:pt x="1521" y="6051"/>
                  </a:lnTo>
                  <a:cubicBezTo>
                    <a:pt x="1527" y="6051"/>
                    <a:pt x="1544" y="6057"/>
                    <a:pt x="1550" y="6057"/>
                  </a:cubicBezTo>
                  <a:cubicBezTo>
                    <a:pt x="1574" y="6063"/>
                    <a:pt x="1586" y="6069"/>
                    <a:pt x="1610" y="6081"/>
                  </a:cubicBezTo>
                  <a:cubicBezTo>
                    <a:pt x="1616" y="6081"/>
                    <a:pt x="1628" y="6087"/>
                    <a:pt x="1639" y="6087"/>
                  </a:cubicBezTo>
                  <a:cubicBezTo>
                    <a:pt x="1669" y="6093"/>
                    <a:pt x="1699" y="6111"/>
                    <a:pt x="1729" y="6123"/>
                  </a:cubicBezTo>
                  <a:cubicBezTo>
                    <a:pt x="1734" y="6123"/>
                    <a:pt x="1734" y="6129"/>
                    <a:pt x="1746" y="6129"/>
                  </a:cubicBezTo>
                  <a:cubicBezTo>
                    <a:pt x="1764" y="6140"/>
                    <a:pt x="1788" y="6152"/>
                    <a:pt x="1818" y="6158"/>
                  </a:cubicBezTo>
                  <a:cubicBezTo>
                    <a:pt x="1835" y="6170"/>
                    <a:pt x="1841" y="6176"/>
                    <a:pt x="1853" y="6176"/>
                  </a:cubicBezTo>
                  <a:cubicBezTo>
                    <a:pt x="1865" y="6182"/>
                    <a:pt x="1877" y="6182"/>
                    <a:pt x="1883" y="6188"/>
                  </a:cubicBezTo>
                  <a:lnTo>
                    <a:pt x="1930" y="6212"/>
                  </a:lnTo>
                  <a:cubicBezTo>
                    <a:pt x="1936" y="6218"/>
                    <a:pt x="1954" y="6218"/>
                    <a:pt x="1960" y="6230"/>
                  </a:cubicBezTo>
                  <a:lnTo>
                    <a:pt x="2002" y="6247"/>
                  </a:lnTo>
                  <a:cubicBezTo>
                    <a:pt x="2014" y="6259"/>
                    <a:pt x="2025" y="6259"/>
                    <a:pt x="2031" y="6265"/>
                  </a:cubicBezTo>
                  <a:cubicBezTo>
                    <a:pt x="2055" y="6277"/>
                    <a:pt x="2079" y="6295"/>
                    <a:pt x="2109" y="6301"/>
                  </a:cubicBezTo>
                  <a:cubicBezTo>
                    <a:pt x="2132" y="6319"/>
                    <a:pt x="2150" y="6330"/>
                    <a:pt x="2180" y="6348"/>
                  </a:cubicBezTo>
                  <a:cubicBezTo>
                    <a:pt x="2192" y="6354"/>
                    <a:pt x="2198" y="6354"/>
                    <a:pt x="2204" y="6360"/>
                  </a:cubicBezTo>
                  <a:cubicBezTo>
                    <a:pt x="2221" y="6366"/>
                    <a:pt x="2233" y="6384"/>
                    <a:pt x="2257" y="6390"/>
                  </a:cubicBezTo>
                  <a:cubicBezTo>
                    <a:pt x="2263" y="6396"/>
                    <a:pt x="2269" y="6396"/>
                    <a:pt x="2287" y="6408"/>
                  </a:cubicBezTo>
                  <a:cubicBezTo>
                    <a:pt x="2299" y="6414"/>
                    <a:pt x="2316" y="6425"/>
                    <a:pt x="2328" y="6437"/>
                  </a:cubicBezTo>
                  <a:cubicBezTo>
                    <a:pt x="2340" y="6443"/>
                    <a:pt x="2346" y="6449"/>
                    <a:pt x="2358" y="6449"/>
                  </a:cubicBezTo>
                  <a:cubicBezTo>
                    <a:pt x="2376" y="6455"/>
                    <a:pt x="2388" y="6473"/>
                    <a:pt x="2405" y="6479"/>
                  </a:cubicBezTo>
                  <a:cubicBezTo>
                    <a:pt x="2411" y="6485"/>
                    <a:pt x="2417" y="6497"/>
                    <a:pt x="2435" y="6497"/>
                  </a:cubicBezTo>
                  <a:cubicBezTo>
                    <a:pt x="2447" y="6503"/>
                    <a:pt x="2465" y="6515"/>
                    <a:pt x="2477" y="6526"/>
                  </a:cubicBezTo>
                  <a:cubicBezTo>
                    <a:pt x="2489" y="6532"/>
                    <a:pt x="2495" y="6532"/>
                    <a:pt x="2500" y="6538"/>
                  </a:cubicBezTo>
                  <a:cubicBezTo>
                    <a:pt x="2548" y="6568"/>
                    <a:pt x="2590" y="6604"/>
                    <a:pt x="2637" y="6645"/>
                  </a:cubicBezTo>
                  <a:cubicBezTo>
                    <a:pt x="2667" y="6663"/>
                    <a:pt x="2696" y="6687"/>
                    <a:pt x="2714" y="6710"/>
                  </a:cubicBezTo>
                  <a:lnTo>
                    <a:pt x="2738" y="6734"/>
                  </a:lnTo>
                  <a:cubicBezTo>
                    <a:pt x="2762" y="6746"/>
                    <a:pt x="2785" y="6770"/>
                    <a:pt x="2803" y="6782"/>
                  </a:cubicBezTo>
                  <a:cubicBezTo>
                    <a:pt x="2815" y="6794"/>
                    <a:pt x="2827" y="6800"/>
                    <a:pt x="2833" y="6805"/>
                  </a:cubicBezTo>
                  <a:cubicBezTo>
                    <a:pt x="2857" y="6823"/>
                    <a:pt x="2880" y="6841"/>
                    <a:pt x="2904" y="6859"/>
                  </a:cubicBezTo>
                  <a:cubicBezTo>
                    <a:pt x="2910" y="6865"/>
                    <a:pt x="2916" y="6871"/>
                    <a:pt x="2922" y="6871"/>
                  </a:cubicBezTo>
                  <a:cubicBezTo>
                    <a:pt x="2952" y="6895"/>
                    <a:pt x="2976" y="6924"/>
                    <a:pt x="3005" y="6948"/>
                  </a:cubicBezTo>
                  <a:lnTo>
                    <a:pt x="3029" y="6972"/>
                  </a:lnTo>
                  <a:cubicBezTo>
                    <a:pt x="3053" y="6990"/>
                    <a:pt x="3071" y="7007"/>
                    <a:pt x="3088" y="7031"/>
                  </a:cubicBezTo>
                  <a:lnTo>
                    <a:pt x="3112" y="7049"/>
                  </a:lnTo>
                  <a:cubicBezTo>
                    <a:pt x="3130" y="7073"/>
                    <a:pt x="3154" y="7096"/>
                    <a:pt x="3177" y="7108"/>
                  </a:cubicBezTo>
                  <a:lnTo>
                    <a:pt x="3201" y="7132"/>
                  </a:lnTo>
                  <a:lnTo>
                    <a:pt x="3278" y="7215"/>
                  </a:lnTo>
                  <a:cubicBezTo>
                    <a:pt x="3290" y="7221"/>
                    <a:pt x="3296" y="7227"/>
                    <a:pt x="3296" y="7239"/>
                  </a:cubicBezTo>
                  <a:cubicBezTo>
                    <a:pt x="3320" y="7257"/>
                    <a:pt x="3338" y="7281"/>
                    <a:pt x="3356" y="7304"/>
                  </a:cubicBezTo>
                  <a:cubicBezTo>
                    <a:pt x="3361" y="7310"/>
                    <a:pt x="3367" y="7316"/>
                    <a:pt x="3379" y="7334"/>
                  </a:cubicBezTo>
                  <a:cubicBezTo>
                    <a:pt x="3397" y="7358"/>
                    <a:pt x="3421" y="7376"/>
                    <a:pt x="3439" y="7399"/>
                  </a:cubicBezTo>
                  <a:cubicBezTo>
                    <a:pt x="3445" y="7405"/>
                    <a:pt x="3451" y="7417"/>
                    <a:pt x="3451" y="7423"/>
                  </a:cubicBezTo>
                  <a:cubicBezTo>
                    <a:pt x="3474" y="7453"/>
                    <a:pt x="3504" y="7482"/>
                    <a:pt x="3528" y="7512"/>
                  </a:cubicBezTo>
                  <a:cubicBezTo>
                    <a:pt x="3534" y="7518"/>
                    <a:pt x="3534" y="7524"/>
                    <a:pt x="3540" y="7536"/>
                  </a:cubicBezTo>
                  <a:cubicBezTo>
                    <a:pt x="3563" y="7554"/>
                    <a:pt x="3575" y="7577"/>
                    <a:pt x="3599" y="7607"/>
                  </a:cubicBezTo>
                  <a:cubicBezTo>
                    <a:pt x="3605" y="7613"/>
                    <a:pt x="3617" y="7625"/>
                    <a:pt x="3623" y="7637"/>
                  </a:cubicBezTo>
                  <a:cubicBezTo>
                    <a:pt x="3646" y="7661"/>
                    <a:pt x="3658" y="7690"/>
                    <a:pt x="3682" y="7714"/>
                  </a:cubicBezTo>
                  <a:cubicBezTo>
                    <a:pt x="3688" y="7720"/>
                    <a:pt x="3688" y="7726"/>
                    <a:pt x="3694" y="7732"/>
                  </a:cubicBezTo>
                  <a:cubicBezTo>
                    <a:pt x="3718" y="7761"/>
                    <a:pt x="3741" y="7791"/>
                    <a:pt x="3771" y="7833"/>
                  </a:cubicBezTo>
                  <a:cubicBezTo>
                    <a:pt x="3777" y="7839"/>
                    <a:pt x="3777" y="7845"/>
                    <a:pt x="3783" y="7851"/>
                  </a:cubicBezTo>
                  <a:cubicBezTo>
                    <a:pt x="3807" y="7874"/>
                    <a:pt x="3825" y="7904"/>
                    <a:pt x="3842" y="7928"/>
                  </a:cubicBezTo>
                  <a:cubicBezTo>
                    <a:pt x="3854" y="7934"/>
                    <a:pt x="3860" y="7952"/>
                    <a:pt x="3866" y="7957"/>
                  </a:cubicBezTo>
                  <a:cubicBezTo>
                    <a:pt x="3884" y="7981"/>
                    <a:pt x="3902" y="8011"/>
                    <a:pt x="3920" y="8029"/>
                  </a:cubicBezTo>
                  <a:cubicBezTo>
                    <a:pt x="3926" y="8041"/>
                    <a:pt x="3926" y="8047"/>
                    <a:pt x="3932" y="8052"/>
                  </a:cubicBezTo>
                  <a:cubicBezTo>
                    <a:pt x="3955" y="8082"/>
                    <a:pt x="3979" y="8118"/>
                    <a:pt x="4003" y="8147"/>
                  </a:cubicBezTo>
                  <a:cubicBezTo>
                    <a:pt x="4009" y="8159"/>
                    <a:pt x="4009" y="8165"/>
                    <a:pt x="4015" y="8171"/>
                  </a:cubicBezTo>
                  <a:cubicBezTo>
                    <a:pt x="4032" y="8201"/>
                    <a:pt x="4050" y="8225"/>
                    <a:pt x="4068" y="8254"/>
                  </a:cubicBezTo>
                  <a:cubicBezTo>
                    <a:pt x="4074" y="8260"/>
                    <a:pt x="4080" y="8278"/>
                    <a:pt x="4092" y="8284"/>
                  </a:cubicBezTo>
                  <a:cubicBezTo>
                    <a:pt x="4104" y="8314"/>
                    <a:pt x="4127" y="8337"/>
                    <a:pt x="4139" y="8367"/>
                  </a:cubicBezTo>
                  <a:cubicBezTo>
                    <a:pt x="4151" y="8373"/>
                    <a:pt x="4151" y="8379"/>
                    <a:pt x="4157" y="8385"/>
                  </a:cubicBezTo>
                  <a:cubicBezTo>
                    <a:pt x="4181" y="8427"/>
                    <a:pt x="4199" y="8456"/>
                    <a:pt x="4217" y="8492"/>
                  </a:cubicBezTo>
                  <a:cubicBezTo>
                    <a:pt x="4222" y="8498"/>
                    <a:pt x="4222" y="8504"/>
                    <a:pt x="4228" y="8516"/>
                  </a:cubicBezTo>
                  <a:cubicBezTo>
                    <a:pt x="4246" y="8545"/>
                    <a:pt x="4258" y="8575"/>
                    <a:pt x="4276" y="8599"/>
                  </a:cubicBezTo>
                  <a:cubicBezTo>
                    <a:pt x="4282" y="8605"/>
                    <a:pt x="4288" y="8617"/>
                    <a:pt x="4288" y="8628"/>
                  </a:cubicBezTo>
                  <a:cubicBezTo>
                    <a:pt x="4306" y="8658"/>
                    <a:pt x="4317" y="8676"/>
                    <a:pt x="4335" y="8706"/>
                  </a:cubicBezTo>
                  <a:cubicBezTo>
                    <a:pt x="4341" y="8712"/>
                    <a:pt x="4341" y="8723"/>
                    <a:pt x="4347" y="8729"/>
                  </a:cubicBezTo>
                  <a:cubicBezTo>
                    <a:pt x="4371" y="8765"/>
                    <a:pt x="4389" y="8795"/>
                    <a:pt x="4401" y="8836"/>
                  </a:cubicBezTo>
                  <a:cubicBezTo>
                    <a:pt x="4401" y="8842"/>
                    <a:pt x="4407" y="8848"/>
                    <a:pt x="4407" y="8854"/>
                  </a:cubicBezTo>
                  <a:lnTo>
                    <a:pt x="4454" y="8943"/>
                  </a:lnTo>
                  <a:cubicBezTo>
                    <a:pt x="4460" y="8955"/>
                    <a:pt x="4460" y="8967"/>
                    <a:pt x="4466" y="8973"/>
                  </a:cubicBezTo>
                  <a:cubicBezTo>
                    <a:pt x="4484" y="9003"/>
                    <a:pt x="4496" y="9026"/>
                    <a:pt x="4507" y="9056"/>
                  </a:cubicBezTo>
                  <a:cubicBezTo>
                    <a:pt x="4513" y="9062"/>
                    <a:pt x="4513" y="9074"/>
                    <a:pt x="4519" y="9080"/>
                  </a:cubicBezTo>
                  <a:cubicBezTo>
                    <a:pt x="4537" y="9115"/>
                    <a:pt x="4549" y="9151"/>
                    <a:pt x="4573" y="9181"/>
                  </a:cubicBezTo>
                  <a:cubicBezTo>
                    <a:pt x="4573" y="9193"/>
                    <a:pt x="4579" y="9198"/>
                    <a:pt x="4579" y="9204"/>
                  </a:cubicBezTo>
                  <a:cubicBezTo>
                    <a:pt x="4597" y="9234"/>
                    <a:pt x="4602" y="9264"/>
                    <a:pt x="4614" y="9293"/>
                  </a:cubicBezTo>
                  <a:cubicBezTo>
                    <a:pt x="4626" y="9299"/>
                    <a:pt x="4626" y="9317"/>
                    <a:pt x="4632" y="9323"/>
                  </a:cubicBezTo>
                  <a:cubicBezTo>
                    <a:pt x="4644" y="9353"/>
                    <a:pt x="4656" y="9377"/>
                    <a:pt x="4668" y="9406"/>
                  </a:cubicBezTo>
                  <a:cubicBezTo>
                    <a:pt x="4668" y="9412"/>
                    <a:pt x="4674" y="9418"/>
                    <a:pt x="4674" y="9436"/>
                  </a:cubicBezTo>
                  <a:lnTo>
                    <a:pt x="4721" y="9549"/>
                  </a:lnTo>
                  <a:cubicBezTo>
                    <a:pt x="4721" y="9555"/>
                    <a:pt x="4727" y="9561"/>
                    <a:pt x="4727" y="9567"/>
                  </a:cubicBezTo>
                  <a:cubicBezTo>
                    <a:pt x="4733" y="9596"/>
                    <a:pt x="4751" y="9626"/>
                    <a:pt x="4757" y="9656"/>
                  </a:cubicBezTo>
                  <a:cubicBezTo>
                    <a:pt x="4763" y="9674"/>
                    <a:pt x="4763" y="9679"/>
                    <a:pt x="4769" y="9697"/>
                  </a:cubicBezTo>
                  <a:cubicBezTo>
                    <a:pt x="4781" y="9727"/>
                    <a:pt x="4793" y="9745"/>
                    <a:pt x="4798" y="9774"/>
                  </a:cubicBezTo>
                  <a:cubicBezTo>
                    <a:pt x="4798" y="9786"/>
                    <a:pt x="4810" y="9792"/>
                    <a:pt x="4810" y="9804"/>
                  </a:cubicBezTo>
                  <a:cubicBezTo>
                    <a:pt x="4822" y="9846"/>
                    <a:pt x="4834" y="9881"/>
                    <a:pt x="4846" y="9917"/>
                  </a:cubicBezTo>
                  <a:cubicBezTo>
                    <a:pt x="4846" y="9923"/>
                    <a:pt x="4852" y="9935"/>
                    <a:pt x="4852" y="9941"/>
                  </a:cubicBezTo>
                  <a:lnTo>
                    <a:pt x="4876" y="10030"/>
                  </a:lnTo>
                  <a:cubicBezTo>
                    <a:pt x="4876" y="10042"/>
                    <a:pt x="4882" y="10054"/>
                    <a:pt x="4882" y="10065"/>
                  </a:cubicBezTo>
                  <a:cubicBezTo>
                    <a:pt x="4888" y="10095"/>
                    <a:pt x="4899" y="10119"/>
                    <a:pt x="4905" y="10149"/>
                  </a:cubicBezTo>
                  <a:cubicBezTo>
                    <a:pt x="4905" y="10154"/>
                    <a:pt x="4911" y="10160"/>
                    <a:pt x="4911" y="10178"/>
                  </a:cubicBezTo>
                  <a:cubicBezTo>
                    <a:pt x="4917" y="10214"/>
                    <a:pt x="4935" y="10249"/>
                    <a:pt x="4941" y="10291"/>
                  </a:cubicBezTo>
                  <a:cubicBezTo>
                    <a:pt x="4941" y="10297"/>
                    <a:pt x="4941" y="10303"/>
                    <a:pt x="4947" y="10309"/>
                  </a:cubicBezTo>
                  <a:lnTo>
                    <a:pt x="4971" y="10398"/>
                  </a:lnTo>
                  <a:cubicBezTo>
                    <a:pt x="4971" y="10416"/>
                    <a:pt x="4983" y="10422"/>
                    <a:pt x="4983" y="10440"/>
                  </a:cubicBezTo>
                  <a:cubicBezTo>
                    <a:pt x="4988" y="10469"/>
                    <a:pt x="4994" y="10487"/>
                    <a:pt x="4994" y="10517"/>
                  </a:cubicBezTo>
                  <a:cubicBezTo>
                    <a:pt x="4994" y="10529"/>
                    <a:pt x="5000" y="10540"/>
                    <a:pt x="5000" y="10546"/>
                  </a:cubicBezTo>
                  <a:cubicBezTo>
                    <a:pt x="5006" y="10588"/>
                    <a:pt x="5018" y="10624"/>
                    <a:pt x="5024" y="10653"/>
                  </a:cubicBezTo>
                  <a:lnTo>
                    <a:pt x="5024" y="10677"/>
                  </a:lnTo>
                  <a:cubicBezTo>
                    <a:pt x="5030" y="10707"/>
                    <a:pt x="5030" y="10736"/>
                    <a:pt x="5036" y="10766"/>
                  </a:cubicBezTo>
                  <a:cubicBezTo>
                    <a:pt x="5036" y="10778"/>
                    <a:pt x="5036" y="10784"/>
                    <a:pt x="5048" y="10802"/>
                  </a:cubicBezTo>
                  <a:cubicBezTo>
                    <a:pt x="5048" y="10831"/>
                    <a:pt x="5054" y="10855"/>
                    <a:pt x="5054" y="10885"/>
                  </a:cubicBezTo>
                  <a:lnTo>
                    <a:pt x="5054" y="10915"/>
                  </a:lnTo>
                  <a:cubicBezTo>
                    <a:pt x="5060" y="10950"/>
                    <a:pt x="5060" y="10986"/>
                    <a:pt x="5060" y="11015"/>
                  </a:cubicBezTo>
                  <a:lnTo>
                    <a:pt x="5060" y="11063"/>
                  </a:lnTo>
                  <a:lnTo>
                    <a:pt x="5060" y="11105"/>
                  </a:lnTo>
                  <a:lnTo>
                    <a:pt x="5060" y="11140"/>
                  </a:lnTo>
                  <a:lnTo>
                    <a:pt x="5060" y="11188"/>
                  </a:lnTo>
                  <a:lnTo>
                    <a:pt x="5060" y="11223"/>
                  </a:lnTo>
                  <a:lnTo>
                    <a:pt x="5060" y="11277"/>
                  </a:lnTo>
                  <a:lnTo>
                    <a:pt x="5060" y="11366"/>
                  </a:lnTo>
                  <a:lnTo>
                    <a:pt x="5060" y="11491"/>
                  </a:lnTo>
                  <a:lnTo>
                    <a:pt x="5060" y="11514"/>
                  </a:lnTo>
                  <a:cubicBezTo>
                    <a:pt x="5060" y="11550"/>
                    <a:pt x="5060" y="11597"/>
                    <a:pt x="5054" y="11633"/>
                  </a:cubicBezTo>
                  <a:lnTo>
                    <a:pt x="5054" y="11657"/>
                  </a:lnTo>
                  <a:cubicBezTo>
                    <a:pt x="5054" y="11692"/>
                    <a:pt x="5048" y="11728"/>
                    <a:pt x="5048" y="11764"/>
                  </a:cubicBezTo>
                  <a:lnTo>
                    <a:pt x="5048" y="11776"/>
                  </a:lnTo>
                  <a:cubicBezTo>
                    <a:pt x="5036" y="11811"/>
                    <a:pt x="5036" y="11847"/>
                    <a:pt x="5030" y="11882"/>
                  </a:cubicBezTo>
                  <a:lnTo>
                    <a:pt x="5030" y="11906"/>
                  </a:lnTo>
                  <a:cubicBezTo>
                    <a:pt x="5024" y="11942"/>
                    <a:pt x="5018" y="11983"/>
                    <a:pt x="5018" y="12013"/>
                  </a:cubicBezTo>
                  <a:lnTo>
                    <a:pt x="5018" y="12025"/>
                  </a:lnTo>
                  <a:cubicBezTo>
                    <a:pt x="5012" y="12055"/>
                    <a:pt x="5000" y="12090"/>
                    <a:pt x="4994" y="12120"/>
                  </a:cubicBezTo>
                  <a:cubicBezTo>
                    <a:pt x="4994" y="12132"/>
                    <a:pt x="4994" y="12138"/>
                    <a:pt x="4988" y="12138"/>
                  </a:cubicBezTo>
                  <a:cubicBezTo>
                    <a:pt x="4983" y="12167"/>
                    <a:pt x="4971" y="12203"/>
                    <a:pt x="4965" y="12233"/>
                  </a:cubicBezTo>
                  <a:cubicBezTo>
                    <a:pt x="4965" y="12239"/>
                    <a:pt x="4965" y="12251"/>
                    <a:pt x="4959" y="12251"/>
                  </a:cubicBezTo>
                  <a:cubicBezTo>
                    <a:pt x="4947" y="12280"/>
                    <a:pt x="4941" y="12310"/>
                    <a:pt x="4929" y="12340"/>
                  </a:cubicBezTo>
                  <a:lnTo>
                    <a:pt x="4929" y="12346"/>
                  </a:lnTo>
                  <a:cubicBezTo>
                    <a:pt x="4917" y="12375"/>
                    <a:pt x="4905" y="12405"/>
                    <a:pt x="4899" y="12435"/>
                  </a:cubicBezTo>
                  <a:cubicBezTo>
                    <a:pt x="4899" y="12441"/>
                    <a:pt x="4888" y="12447"/>
                    <a:pt x="4888" y="12458"/>
                  </a:cubicBezTo>
                  <a:cubicBezTo>
                    <a:pt x="4876" y="12488"/>
                    <a:pt x="4870" y="12518"/>
                    <a:pt x="4852" y="12536"/>
                  </a:cubicBezTo>
                  <a:cubicBezTo>
                    <a:pt x="4852" y="12536"/>
                    <a:pt x="4852" y="12542"/>
                    <a:pt x="4846" y="12542"/>
                  </a:cubicBezTo>
                  <a:cubicBezTo>
                    <a:pt x="4834" y="12565"/>
                    <a:pt x="4822" y="12595"/>
                    <a:pt x="4810" y="12619"/>
                  </a:cubicBezTo>
                  <a:cubicBezTo>
                    <a:pt x="4810" y="12625"/>
                    <a:pt x="4798" y="12631"/>
                    <a:pt x="4798" y="12631"/>
                  </a:cubicBezTo>
                  <a:cubicBezTo>
                    <a:pt x="4787" y="12654"/>
                    <a:pt x="4769" y="12684"/>
                    <a:pt x="4757" y="12708"/>
                  </a:cubicBezTo>
                  <a:cubicBezTo>
                    <a:pt x="4757" y="12714"/>
                    <a:pt x="4751" y="12714"/>
                    <a:pt x="4751" y="12720"/>
                  </a:cubicBezTo>
                  <a:lnTo>
                    <a:pt x="4703" y="12791"/>
                  </a:lnTo>
                  <a:lnTo>
                    <a:pt x="4698" y="12797"/>
                  </a:lnTo>
                  <a:cubicBezTo>
                    <a:pt x="4686" y="12821"/>
                    <a:pt x="4668" y="12838"/>
                    <a:pt x="4644" y="12862"/>
                  </a:cubicBezTo>
                  <a:lnTo>
                    <a:pt x="4632" y="12880"/>
                  </a:lnTo>
                  <a:cubicBezTo>
                    <a:pt x="4614" y="12898"/>
                    <a:pt x="4597" y="12922"/>
                    <a:pt x="4579" y="12945"/>
                  </a:cubicBezTo>
                  <a:lnTo>
                    <a:pt x="4573" y="12951"/>
                  </a:lnTo>
                  <a:cubicBezTo>
                    <a:pt x="4555" y="12975"/>
                    <a:pt x="4537" y="12987"/>
                    <a:pt x="4519" y="13011"/>
                  </a:cubicBezTo>
                  <a:lnTo>
                    <a:pt x="4507" y="13028"/>
                  </a:lnTo>
                  <a:cubicBezTo>
                    <a:pt x="4484" y="13046"/>
                    <a:pt x="4466" y="13064"/>
                    <a:pt x="4448" y="13076"/>
                  </a:cubicBezTo>
                  <a:cubicBezTo>
                    <a:pt x="4436" y="13076"/>
                    <a:pt x="4436" y="13088"/>
                    <a:pt x="4430" y="13088"/>
                  </a:cubicBezTo>
                  <a:cubicBezTo>
                    <a:pt x="4418" y="13100"/>
                    <a:pt x="4395" y="13118"/>
                    <a:pt x="4377" y="13129"/>
                  </a:cubicBezTo>
                  <a:lnTo>
                    <a:pt x="4371" y="13135"/>
                  </a:lnTo>
                  <a:lnTo>
                    <a:pt x="4306" y="13183"/>
                  </a:lnTo>
                  <a:cubicBezTo>
                    <a:pt x="4300" y="13183"/>
                    <a:pt x="4300" y="13189"/>
                    <a:pt x="4288" y="13189"/>
                  </a:cubicBezTo>
                  <a:lnTo>
                    <a:pt x="4222" y="13236"/>
                  </a:lnTo>
                  <a:lnTo>
                    <a:pt x="4222" y="13236"/>
                  </a:lnTo>
                  <a:lnTo>
                    <a:pt x="14275" y="7316"/>
                  </a:lnTo>
                  <a:lnTo>
                    <a:pt x="14341" y="7275"/>
                  </a:lnTo>
                  <a:cubicBezTo>
                    <a:pt x="14347" y="7275"/>
                    <a:pt x="14347" y="7269"/>
                    <a:pt x="14353" y="7269"/>
                  </a:cubicBezTo>
                  <a:lnTo>
                    <a:pt x="14424" y="7221"/>
                  </a:lnTo>
                  <a:lnTo>
                    <a:pt x="14430" y="7215"/>
                  </a:lnTo>
                  <a:cubicBezTo>
                    <a:pt x="14442" y="7197"/>
                    <a:pt x="14465" y="7186"/>
                    <a:pt x="14483" y="7168"/>
                  </a:cubicBezTo>
                  <a:cubicBezTo>
                    <a:pt x="14489" y="7168"/>
                    <a:pt x="14489" y="7162"/>
                    <a:pt x="14495" y="7162"/>
                  </a:cubicBezTo>
                  <a:cubicBezTo>
                    <a:pt x="14519" y="7150"/>
                    <a:pt x="14531" y="7126"/>
                    <a:pt x="14554" y="7108"/>
                  </a:cubicBezTo>
                  <a:lnTo>
                    <a:pt x="14572" y="7096"/>
                  </a:lnTo>
                  <a:cubicBezTo>
                    <a:pt x="14608" y="7091"/>
                    <a:pt x="14620" y="7073"/>
                    <a:pt x="14644" y="7043"/>
                  </a:cubicBezTo>
                  <a:cubicBezTo>
                    <a:pt x="14661" y="7019"/>
                    <a:pt x="14679" y="7001"/>
                    <a:pt x="14697" y="6978"/>
                  </a:cubicBezTo>
                  <a:lnTo>
                    <a:pt x="14709" y="6966"/>
                  </a:lnTo>
                  <a:cubicBezTo>
                    <a:pt x="14727" y="6942"/>
                    <a:pt x="14739" y="6918"/>
                    <a:pt x="14762" y="6895"/>
                  </a:cubicBezTo>
                  <a:cubicBezTo>
                    <a:pt x="14762" y="6889"/>
                    <a:pt x="14768" y="6889"/>
                    <a:pt x="14768" y="6883"/>
                  </a:cubicBezTo>
                  <a:lnTo>
                    <a:pt x="14816" y="6817"/>
                  </a:lnTo>
                  <a:cubicBezTo>
                    <a:pt x="14816" y="6805"/>
                    <a:pt x="14822" y="6805"/>
                    <a:pt x="14822" y="6800"/>
                  </a:cubicBezTo>
                  <a:cubicBezTo>
                    <a:pt x="14834" y="6776"/>
                    <a:pt x="14851" y="6746"/>
                    <a:pt x="14863" y="6728"/>
                  </a:cubicBezTo>
                  <a:cubicBezTo>
                    <a:pt x="14863" y="6716"/>
                    <a:pt x="14875" y="6710"/>
                    <a:pt x="14875" y="6710"/>
                  </a:cubicBezTo>
                  <a:cubicBezTo>
                    <a:pt x="14887" y="6687"/>
                    <a:pt x="14893" y="6669"/>
                    <a:pt x="14911" y="6639"/>
                  </a:cubicBezTo>
                  <a:cubicBezTo>
                    <a:pt x="14911" y="6627"/>
                    <a:pt x="14911" y="6627"/>
                    <a:pt x="14917" y="6627"/>
                  </a:cubicBezTo>
                  <a:cubicBezTo>
                    <a:pt x="14934" y="6598"/>
                    <a:pt x="14940" y="6580"/>
                    <a:pt x="14952" y="6550"/>
                  </a:cubicBezTo>
                  <a:cubicBezTo>
                    <a:pt x="14952" y="6538"/>
                    <a:pt x="14964" y="6532"/>
                    <a:pt x="14964" y="6526"/>
                  </a:cubicBezTo>
                  <a:cubicBezTo>
                    <a:pt x="14976" y="6497"/>
                    <a:pt x="14982" y="6467"/>
                    <a:pt x="14994" y="6437"/>
                  </a:cubicBezTo>
                  <a:lnTo>
                    <a:pt x="14994" y="6431"/>
                  </a:lnTo>
                  <a:cubicBezTo>
                    <a:pt x="15000" y="6402"/>
                    <a:pt x="15006" y="6378"/>
                    <a:pt x="15024" y="6348"/>
                  </a:cubicBezTo>
                  <a:cubicBezTo>
                    <a:pt x="15024" y="6342"/>
                    <a:pt x="15029" y="6330"/>
                    <a:pt x="15029" y="6325"/>
                  </a:cubicBezTo>
                  <a:cubicBezTo>
                    <a:pt x="15035" y="6295"/>
                    <a:pt x="15041" y="6265"/>
                    <a:pt x="15053" y="6230"/>
                  </a:cubicBezTo>
                  <a:cubicBezTo>
                    <a:pt x="15053" y="6224"/>
                    <a:pt x="15053" y="6212"/>
                    <a:pt x="15059" y="6206"/>
                  </a:cubicBezTo>
                  <a:lnTo>
                    <a:pt x="15083" y="6117"/>
                  </a:lnTo>
                  <a:lnTo>
                    <a:pt x="15083" y="6105"/>
                  </a:lnTo>
                  <a:cubicBezTo>
                    <a:pt x="15089" y="6063"/>
                    <a:pt x="15095" y="6034"/>
                    <a:pt x="15095" y="5998"/>
                  </a:cubicBezTo>
                  <a:lnTo>
                    <a:pt x="15095" y="5986"/>
                  </a:lnTo>
                  <a:lnTo>
                    <a:pt x="15095" y="5968"/>
                  </a:lnTo>
                  <a:cubicBezTo>
                    <a:pt x="15101" y="5933"/>
                    <a:pt x="15101" y="5897"/>
                    <a:pt x="15113" y="5855"/>
                  </a:cubicBezTo>
                  <a:lnTo>
                    <a:pt x="15113" y="5849"/>
                  </a:lnTo>
                  <a:cubicBezTo>
                    <a:pt x="15119" y="5814"/>
                    <a:pt x="15119" y="5778"/>
                    <a:pt x="15119" y="5737"/>
                  </a:cubicBezTo>
                  <a:lnTo>
                    <a:pt x="15119" y="5719"/>
                  </a:lnTo>
                  <a:cubicBezTo>
                    <a:pt x="15119" y="5677"/>
                    <a:pt x="15125" y="5636"/>
                    <a:pt x="15125" y="5600"/>
                  </a:cubicBezTo>
                  <a:lnTo>
                    <a:pt x="15125" y="5576"/>
                  </a:lnTo>
                  <a:lnTo>
                    <a:pt x="15125" y="5452"/>
                  </a:lnTo>
                  <a:cubicBezTo>
                    <a:pt x="15125" y="5392"/>
                    <a:pt x="15125" y="5333"/>
                    <a:pt x="15119" y="5279"/>
                  </a:cubicBezTo>
                  <a:lnTo>
                    <a:pt x="15119" y="5256"/>
                  </a:lnTo>
                  <a:lnTo>
                    <a:pt x="15119" y="5196"/>
                  </a:lnTo>
                  <a:lnTo>
                    <a:pt x="15119" y="5155"/>
                  </a:lnTo>
                  <a:lnTo>
                    <a:pt x="15119" y="5107"/>
                  </a:lnTo>
                  <a:cubicBezTo>
                    <a:pt x="15119" y="5072"/>
                    <a:pt x="15113" y="5036"/>
                    <a:pt x="15113" y="5006"/>
                  </a:cubicBezTo>
                  <a:lnTo>
                    <a:pt x="15113" y="4977"/>
                  </a:lnTo>
                  <a:cubicBezTo>
                    <a:pt x="15113" y="4947"/>
                    <a:pt x="15101" y="4923"/>
                    <a:pt x="15101" y="4893"/>
                  </a:cubicBezTo>
                  <a:cubicBezTo>
                    <a:pt x="15101" y="4876"/>
                    <a:pt x="15101" y="4870"/>
                    <a:pt x="15095" y="4858"/>
                  </a:cubicBezTo>
                  <a:cubicBezTo>
                    <a:pt x="15089" y="4828"/>
                    <a:pt x="15089" y="4798"/>
                    <a:pt x="15083" y="4769"/>
                  </a:cubicBezTo>
                  <a:lnTo>
                    <a:pt x="15083" y="4745"/>
                  </a:lnTo>
                  <a:cubicBezTo>
                    <a:pt x="15071" y="4709"/>
                    <a:pt x="15065" y="4668"/>
                    <a:pt x="15059" y="4638"/>
                  </a:cubicBezTo>
                  <a:cubicBezTo>
                    <a:pt x="15059" y="4632"/>
                    <a:pt x="15053" y="4620"/>
                    <a:pt x="15053" y="4608"/>
                  </a:cubicBezTo>
                  <a:cubicBezTo>
                    <a:pt x="15041" y="4579"/>
                    <a:pt x="15041" y="4561"/>
                    <a:pt x="15035" y="4531"/>
                  </a:cubicBezTo>
                  <a:cubicBezTo>
                    <a:pt x="15035" y="4513"/>
                    <a:pt x="15029" y="4508"/>
                    <a:pt x="15029" y="4490"/>
                  </a:cubicBezTo>
                  <a:lnTo>
                    <a:pt x="15006" y="4401"/>
                  </a:lnTo>
                  <a:cubicBezTo>
                    <a:pt x="15006" y="4395"/>
                    <a:pt x="15006" y="4389"/>
                    <a:pt x="15000" y="4383"/>
                  </a:cubicBezTo>
                  <a:cubicBezTo>
                    <a:pt x="14994" y="4341"/>
                    <a:pt x="14982" y="4306"/>
                    <a:pt x="14970" y="4270"/>
                  </a:cubicBezTo>
                  <a:cubicBezTo>
                    <a:pt x="14970" y="4264"/>
                    <a:pt x="14964" y="4246"/>
                    <a:pt x="14964" y="4240"/>
                  </a:cubicBezTo>
                  <a:cubicBezTo>
                    <a:pt x="14952" y="4211"/>
                    <a:pt x="14946" y="4187"/>
                    <a:pt x="14940" y="4157"/>
                  </a:cubicBezTo>
                  <a:cubicBezTo>
                    <a:pt x="14940" y="4151"/>
                    <a:pt x="14940" y="4145"/>
                    <a:pt x="14934" y="4145"/>
                  </a:cubicBezTo>
                  <a:cubicBezTo>
                    <a:pt x="14934" y="4133"/>
                    <a:pt x="14934" y="4133"/>
                    <a:pt x="14923" y="4127"/>
                  </a:cubicBezTo>
                  <a:lnTo>
                    <a:pt x="14905" y="4038"/>
                  </a:lnTo>
                  <a:cubicBezTo>
                    <a:pt x="14905" y="4032"/>
                    <a:pt x="14893" y="4027"/>
                    <a:pt x="14893" y="4015"/>
                  </a:cubicBezTo>
                  <a:cubicBezTo>
                    <a:pt x="14881" y="3979"/>
                    <a:pt x="14875" y="3943"/>
                    <a:pt x="14857" y="3908"/>
                  </a:cubicBezTo>
                  <a:cubicBezTo>
                    <a:pt x="14857" y="3896"/>
                    <a:pt x="14851" y="3884"/>
                    <a:pt x="14851" y="3878"/>
                  </a:cubicBezTo>
                  <a:cubicBezTo>
                    <a:pt x="14845" y="3848"/>
                    <a:pt x="14828" y="3825"/>
                    <a:pt x="14822" y="3795"/>
                  </a:cubicBezTo>
                  <a:cubicBezTo>
                    <a:pt x="14816" y="3777"/>
                    <a:pt x="14816" y="3771"/>
                    <a:pt x="14804" y="3759"/>
                  </a:cubicBezTo>
                  <a:cubicBezTo>
                    <a:pt x="14798" y="3730"/>
                    <a:pt x="14786" y="3700"/>
                    <a:pt x="14774" y="3670"/>
                  </a:cubicBezTo>
                  <a:cubicBezTo>
                    <a:pt x="14774" y="3658"/>
                    <a:pt x="14768" y="3652"/>
                    <a:pt x="14768" y="3647"/>
                  </a:cubicBezTo>
                  <a:lnTo>
                    <a:pt x="14727" y="3534"/>
                  </a:lnTo>
                  <a:cubicBezTo>
                    <a:pt x="14727" y="3528"/>
                    <a:pt x="14721" y="3522"/>
                    <a:pt x="14721" y="3504"/>
                  </a:cubicBezTo>
                  <a:cubicBezTo>
                    <a:pt x="14709" y="3474"/>
                    <a:pt x="14697" y="3451"/>
                    <a:pt x="14679" y="3421"/>
                  </a:cubicBezTo>
                  <a:cubicBezTo>
                    <a:pt x="14673" y="3409"/>
                    <a:pt x="14673" y="3403"/>
                    <a:pt x="14667" y="3385"/>
                  </a:cubicBezTo>
                  <a:cubicBezTo>
                    <a:pt x="14649" y="3356"/>
                    <a:pt x="14644" y="3326"/>
                    <a:pt x="14632" y="3296"/>
                  </a:cubicBezTo>
                  <a:cubicBezTo>
                    <a:pt x="14632" y="3290"/>
                    <a:pt x="14620" y="3284"/>
                    <a:pt x="14620" y="3272"/>
                  </a:cubicBezTo>
                  <a:cubicBezTo>
                    <a:pt x="14608" y="3237"/>
                    <a:pt x="14590" y="3201"/>
                    <a:pt x="14572" y="3171"/>
                  </a:cubicBezTo>
                  <a:cubicBezTo>
                    <a:pt x="14560" y="3166"/>
                    <a:pt x="14560" y="3154"/>
                    <a:pt x="14554" y="3148"/>
                  </a:cubicBezTo>
                  <a:cubicBezTo>
                    <a:pt x="14543" y="3118"/>
                    <a:pt x="14525" y="3094"/>
                    <a:pt x="14519" y="3065"/>
                  </a:cubicBezTo>
                  <a:cubicBezTo>
                    <a:pt x="14513" y="3059"/>
                    <a:pt x="14513" y="3047"/>
                    <a:pt x="14501" y="3035"/>
                  </a:cubicBezTo>
                  <a:lnTo>
                    <a:pt x="14459" y="2946"/>
                  </a:lnTo>
                  <a:cubicBezTo>
                    <a:pt x="14459" y="2940"/>
                    <a:pt x="14454" y="2934"/>
                    <a:pt x="14454" y="2928"/>
                  </a:cubicBezTo>
                  <a:cubicBezTo>
                    <a:pt x="14436" y="2886"/>
                    <a:pt x="14412" y="2857"/>
                    <a:pt x="14400" y="2821"/>
                  </a:cubicBezTo>
                  <a:cubicBezTo>
                    <a:pt x="14394" y="2815"/>
                    <a:pt x="14394" y="2809"/>
                    <a:pt x="14382" y="2797"/>
                  </a:cubicBezTo>
                  <a:cubicBezTo>
                    <a:pt x="14370" y="2768"/>
                    <a:pt x="14353" y="2750"/>
                    <a:pt x="14341" y="2720"/>
                  </a:cubicBezTo>
                  <a:cubicBezTo>
                    <a:pt x="14335" y="2708"/>
                    <a:pt x="14323" y="2696"/>
                    <a:pt x="14323" y="2690"/>
                  </a:cubicBezTo>
                  <a:cubicBezTo>
                    <a:pt x="14311" y="2661"/>
                    <a:pt x="14293" y="2625"/>
                    <a:pt x="14281" y="2607"/>
                  </a:cubicBezTo>
                  <a:cubicBezTo>
                    <a:pt x="14275" y="2601"/>
                    <a:pt x="14275" y="2590"/>
                    <a:pt x="14264" y="2584"/>
                  </a:cubicBezTo>
                  <a:cubicBezTo>
                    <a:pt x="14246" y="2548"/>
                    <a:pt x="14228" y="2518"/>
                    <a:pt x="14204" y="2477"/>
                  </a:cubicBezTo>
                  <a:cubicBezTo>
                    <a:pt x="14198" y="2471"/>
                    <a:pt x="14198" y="2465"/>
                    <a:pt x="14192" y="2459"/>
                  </a:cubicBezTo>
                  <a:cubicBezTo>
                    <a:pt x="14174" y="2429"/>
                    <a:pt x="14163" y="2405"/>
                    <a:pt x="14139" y="2376"/>
                  </a:cubicBezTo>
                  <a:cubicBezTo>
                    <a:pt x="14133" y="2370"/>
                    <a:pt x="14127" y="2352"/>
                    <a:pt x="14115" y="2346"/>
                  </a:cubicBezTo>
                  <a:cubicBezTo>
                    <a:pt x="14103" y="2316"/>
                    <a:pt x="14079" y="2293"/>
                    <a:pt x="14068" y="2263"/>
                  </a:cubicBezTo>
                  <a:cubicBezTo>
                    <a:pt x="14056" y="2257"/>
                    <a:pt x="14056" y="2251"/>
                    <a:pt x="14050" y="2239"/>
                  </a:cubicBezTo>
                  <a:cubicBezTo>
                    <a:pt x="14026" y="2210"/>
                    <a:pt x="14008" y="2174"/>
                    <a:pt x="13984" y="2144"/>
                  </a:cubicBezTo>
                  <a:cubicBezTo>
                    <a:pt x="13978" y="2138"/>
                    <a:pt x="13978" y="2132"/>
                    <a:pt x="13967" y="2120"/>
                  </a:cubicBezTo>
                  <a:cubicBezTo>
                    <a:pt x="13955" y="2091"/>
                    <a:pt x="13931" y="2073"/>
                    <a:pt x="13919" y="2049"/>
                  </a:cubicBezTo>
                  <a:cubicBezTo>
                    <a:pt x="13907" y="2043"/>
                    <a:pt x="13901" y="2025"/>
                    <a:pt x="13895" y="2020"/>
                  </a:cubicBezTo>
                  <a:cubicBezTo>
                    <a:pt x="13872" y="1996"/>
                    <a:pt x="13860" y="1966"/>
                    <a:pt x="13836" y="1942"/>
                  </a:cubicBezTo>
                  <a:cubicBezTo>
                    <a:pt x="13830" y="1936"/>
                    <a:pt x="13830" y="1930"/>
                    <a:pt x="13818" y="1925"/>
                  </a:cubicBezTo>
                  <a:cubicBezTo>
                    <a:pt x="13800" y="1895"/>
                    <a:pt x="13777" y="1853"/>
                    <a:pt x="13747" y="1824"/>
                  </a:cubicBezTo>
                  <a:cubicBezTo>
                    <a:pt x="13741" y="1818"/>
                    <a:pt x="13741" y="1812"/>
                    <a:pt x="13729" y="1806"/>
                  </a:cubicBezTo>
                  <a:cubicBezTo>
                    <a:pt x="13711" y="1782"/>
                    <a:pt x="13693" y="1752"/>
                    <a:pt x="13670" y="1729"/>
                  </a:cubicBezTo>
                  <a:cubicBezTo>
                    <a:pt x="13664" y="1723"/>
                    <a:pt x="13658" y="1717"/>
                    <a:pt x="13652" y="1699"/>
                  </a:cubicBezTo>
                  <a:cubicBezTo>
                    <a:pt x="13628" y="1675"/>
                    <a:pt x="13610" y="1645"/>
                    <a:pt x="13593" y="1628"/>
                  </a:cubicBezTo>
                  <a:cubicBezTo>
                    <a:pt x="13581" y="1616"/>
                    <a:pt x="13581" y="1610"/>
                    <a:pt x="13575" y="1604"/>
                  </a:cubicBezTo>
                  <a:cubicBezTo>
                    <a:pt x="13551" y="1574"/>
                    <a:pt x="13521" y="1544"/>
                    <a:pt x="13503" y="1515"/>
                  </a:cubicBezTo>
                  <a:cubicBezTo>
                    <a:pt x="13492" y="1509"/>
                    <a:pt x="13486" y="1497"/>
                    <a:pt x="13486" y="1491"/>
                  </a:cubicBezTo>
                  <a:cubicBezTo>
                    <a:pt x="13462" y="1467"/>
                    <a:pt x="13450" y="1449"/>
                    <a:pt x="13426" y="1426"/>
                  </a:cubicBezTo>
                  <a:cubicBezTo>
                    <a:pt x="13420" y="1420"/>
                    <a:pt x="13414" y="1408"/>
                    <a:pt x="13403" y="1396"/>
                  </a:cubicBezTo>
                  <a:cubicBezTo>
                    <a:pt x="13385" y="1372"/>
                    <a:pt x="13361" y="1349"/>
                    <a:pt x="13343" y="1331"/>
                  </a:cubicBezTo>
                  <a:cubicBezTo>
                    <a:pt x="13337" y="1319"/>
                    <a:pt x="13331" y="1313"/>
                    <a:pt x="13331" y="1307"/>
                  </a:cubicBezTo>
                  <a:lnTo>
                    <a:pt x="13248" y="1224"/>
                  </a:lnTo>
                  <a:lnTo>
                    <a:pt x="13224" y="1200"/>
                  </a:lnTo>
                  <a:lnTo>
                    <a:pt x="13165" y="1141"/>
                  </a:lnTo>
                  <a:cubicBezTo>
                    <a:pt x="13159" y="1135"/>
                    <a:pt x="13153" y="1129"/>
                    <a:pt x="13135" y="1123"/>
                  </a:cubicBezTo>
                  <a:cubicBezTo>
                    <a:pt x="13117" y="1099"/>
                    <a:pt x="13094" y="1081"/>
                    <a:pt x="13076" y="1063"/>
                  </a:cubicBezTo>
                  <a:lnTo>
                    <a:pt x="13058" y="1040"/>
                  </a:lnTo>
                  <a:cubicBezTo>
                    <a:pt x="13028" y="1016"/>
                    <a:pt x="13005" y="986"/>
                    <a:pt x="12975" y="963"/>
                  </a:cubicBezTo>
                  <a:cubicBezTo>
                    <a:pt x="12969" y="957"/>
                    <a:pt x="12957" y="951"/>
                    <a:pt x="12951" y="951"/>
                  </a:cubicBezTo>
                  <a:cubicBezTo>
                    <a:pt x="12927" y="927"/>
                    <a:pt x="12910" y="915"/>
                    <a:pt x="12886" y="897"/>
                  </a:cubicBezTo>
                  <a:cubicBezTo>
                    <a:pt x="12880" y="891"/>
                    <a:pt x="12862" y="885"/>
                    <a:pt x="12856" y="873"/>
                  </a:cubicBezTo>
                  <a:cubicBezTo>
                    <a:pt x="12832" y="862"/>
                    <a:pt x="12809" y="838"/>
                    <a:pt x="12791" y="826"/>
                  </a:cubicBezTo>
                  <a:lnTo>
                    <a:pt x="12767" y="802"/>
                  </a:lnTo>
                  <a:cubicBezTo>
                    <a:pt x="12737" y="778"/>
                    <a:pt x="12708" y="755"/>
                    <a:pt x="12684" y="737"/>
                  </a:cubicBezTo>
                  <a:lnTo>
                    <a:pt x="12678" y="725"/>
                  </a:lnTo>
                  <a:cubicBezTo>
                    <a:pt x="12631" y="695"/>
                    <a:pt x="12589" y="660"/>
                    <a:pt x="12542" y="630"/>
                  </a:cubicBezTo>
                  <a:lnTo>
                    <a:pt x="12530" y="618"/>
                  </a:lnTo>
                  <a:cubicBezTo>
                    <a:pt x="12512" y="600"/>
                    <a:pt x="12494" y="594"/>
                    <a:pt x="12476" y="577"/>
                  </a:cubicBezTo>
                  <a:cubicBezTo>
                    <a:pt x="12470" y="571"/>
                    <a:pt x="12464" y="571"/>
                    <a:pt x="12452" y="565"/>
                  </a:cubicBezTo>
                  <a:cubicBezTo>
                    <a:pt x="12441" y="559"/>
                    <a:pt x="12423" y="541"/>
                    <a:pt x="12411" y="535"/>
                  </a:cubicBezTo>
                  <a:cubicBezTo>
                    <a:pt x="12405" y="529"/>
                    <a:pt x="12393" y="529"/>
                    <a:pt x="12387" y="517"/>
                  </a:cubicBezTo>
                  <a:cubicBezTo>
                    <a:pt x="12375" y="511"/>
                    <a:pt x="12357" y="499"/>
                    <a:pt x="12346" y="488"/>
                  </a:cubicBezTo>
                  <a:cubicBezTo>
                    <a:pt x="12334" y="482"/>
                    <a:pt x="12328" y="482"/>
                    <a:pt x="12322" y="476"/>
                  </a:cubicBezTo>
                  <a:cubicBezTo>
                    <a:pt x="12304" y="470"/>
                    <a:pt x="12292" y="452"/>
                    <a:pt x="12268" y="446"/>
                  </a:cubicBezTo>
                  <a:cubicBezTo>
                    <a:pt x="12262" y="440"/>
                    <a:pt x="12256" y="440"/>
                    <a:pt x="12245" y="428"/>
                  </a:cubicBezTo>
                  <a:cubicBezTo>
                    <a:pt x="12227" y="416"/>
                    <a:pt x="12203" y="398"/>
                    <a:pt x="12173" y="387"/>
                  </a:cubicBezTo>
                  <a:cubicBezTo>
                    <a:pt x="12150" y="369"/>
                    <a:pt x="12120" y="357"/>
                    <a:pt x="12096" y="351"/>
                  </a:cubicBezTo>
                  <a:cubicBezTo>
                    <a:pt x="12090" y="339"/>
                    <a:pt x="12084" y="339"/>
                    <a:pt x="12066" y="333"/>
                  </a:cubicBezTo>
                  <a:lnTo>
                    <a:pt x="12025" y="309"/>
                  </a:lnTo>
                  <a:cubicBezTo>
                    <a:pt x="12019" y="303"/>
                    <a:pt x="12001" y="303"/>
                    <a:pt x="11995" y="298"/>
                  </a:cubicBezTo>
                  <a:lnTo>
                    <a:pt x="11948" y="274"/>
                  </a:lnTo>
                  <a:cubicBezTo>
                    <a:pt x="11942" y="268"/>
                    <a:pt x="11930" y="268"/>
                    <a:pt x="11918" y="262"/>
                  </a:cubicBezTo>
                  <a:cubicBezTo>
                    <a:pt x="11912" y="250"/>
                    <a:pt x="11906" y="250"/>
                    <a:pt x="11888" y="244"/>
                  </a:cubicBezTo>
                  <a:cubicBezTo>
                    <a:pt x="11882" y="244"/>
                    <a:pt x="11882" y="244"/>
                    <a:pt x="11876" y="238"/>
                  </a:cubicBezTo>
                  <a:cubicBezTo>
                    <a:pt x="11853" y="220"/>
                    <a:pt x="11823" y="214"/>
                    <a:pt x="11799" y="208"/>
                  </a:cubicBezTo>
                  <a:cubicBezTo>
                    <a:pt x="11793" y="208"/>
                    <a:pt x="11793" y="202"/>
                    <a:pt x="11787" y="202"/>
                  </a:cubicBezTo>
                  <a:cubicBezTo>
                    <a:pt x="11758" y="185"/>
                    <a:pt x="11728" y="179"/>
                    <a:pt x="11698" y="161"/>
                  </a:cubicBezTo>
                  <a:cubicBezTo>
                    <a:pt x="11692" y="161"/>
                    <a:pt x="11681" y="155"/>
                    <a:pt x="11675" y="155"/>
                  </a:cubicBezTo>
                  <a:cubicBezTo>
                    <a:pt x="11651" y="149"/>
                    <a:pt x="11633" y="143"/>
                    <a:pt x="11615" y="131"/>
                  </a:cubicBezTo>
                  <a:cubicBezTo>
                    <a:pt x="11609" y="131"/>
                    <a:pt x="11591" y="125"/>
                    <a:pt x="11585" y="125"/>
                  </a:cubicBezTo>
                  <a:lnTo>
                    <a:pt x="11520" y="102"/>
                  </a:lnTo>
                  <a:cubicBezTo>
                    <a:pt x="11514" y="102"/>
                    <a:pt x="11502" y="96"/>
                    <a:pt x="11496" y="96"/>
                  </a:cubicBezTo>
                  <a:cubicBezTo>
                    <a:pt x="11467" y="90"/>
                    <a:pt x="11437" y="84"/>
                    <a:pt x="11413" y="72"/>
                  </a:cubicBezTo>
                  <a:cubicBezTo>
                    <a:pt x="11407" y="72"/>
                    <a:pt x="11401" y="72"/>
                    <a:pt x="11395" y="66"/>
                  </a:cubicBezTo>
                  <a:cubicBezTo>
                    <a:pt x="11372" y="60"/>
                    <a:pt x="11348" y="60"/>
                    <a:pt x="11324" y="54"/>
                  </a:cubicBezTo>
                  <a:cubicBezTo>
                    <a:pt x="11318" y="54"/>
                    <a:pt x="11312" y="42"/>
                    <a:pt x="11295" y="42"/>
                  </a:cubicBezTo>
                  <a:cubicBezTo>
                    <a:pt x="11271" y="36"/>
                    <a:pt x="11253" y="36"/>
                    <a:pt x="11229" y="30"/>
                  </a:cubicBezTo>
                  <a:lnTo>
                    <a:pt x="11205" y="30"/>
                  </a:lnTo>
                  <a:cubicBezTo>
                    <a:pt x="11176" y="24"/>
                    <a:pt x="11158" y="24"/>
                    <a:pt x="11122" y="12"/>
                  </a:cubicBezTo>
                  <a:lnTo>
                    <a:pt x="11110" y="12"/>
                  </a:lnTo>
                  <a:cubicBezTo>
                    <a:pt x="11099" y="12"/>
                    <a:pt x="11075" y="7"/>
                    <a:pt x="11057" y="7"/>
                  </a:cubicBezTo>
                  <a:lnTo>
                    <a:pt x="11039" y="7"/>
                  </a:lnTo>
                  <a:cubicBezTo>
                    <a:pt x="11021" y="7"/>
                    <a:pt x="11010" y="7"/>
                    <a:pt x="10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2584450" y="6635893"/>
              <a:ext cx="724474" cy="925157"/>
            </a:xfrm>
            <a:custGeom>
              <a:rect b="b" l="l" r="r" t="t"/>
              <a:pathLst>
                <a:path extrusionOk="0" h="7519" w="5888">
                  <a:moveTo>
                    <a:pt x="1621" y="1"/>
                  </a:moveTo>
                  <a:cubicBezTo>
                    <a:pt x="657" y="1"/>
                    <a:pt x="1" y="768"/>
                    <a:pt x="5" y="2094"/>
                  </a:cubicBezTo>
                  <a:cubicBezTo>
                    <a:pt x="11" y="3952"/>
                    <a:pt x="1335" y="6209"/>
                    <a:pt x="2956" y="7129"/>
                  </a:cubicBezTo>
                  <a:cubicBezTo>
                    <a:pt x="3424" y="7393"/>
                    <a:pt x="3865" y="7519"/>
                    <a:pt x="4256" y="7519"/>
                  </a:cubicBezTo>
                  <a:cubicBezTo>
                    <a:pt x="5226" y="7519"/>
                    <a:pt x="5888" y="6749"/>
                    <a:pt x="5884" y="5425"/>
                  </a:cubicBezTo>
                  <a:cubicBezTo>
                    <a:pt x="5872" y="3572"/>
                    <a:pt x="4553" y="1316"/>
                    <a:pt x="2926" y="395"/>
                  </a:cubicBezTo>
                  <a:cubicBezTo>
                    <a:pt x="2456" y="128"/>
                    <a:pt x="2013" y="1"/>
                    <a:pt x="1621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3696957" y="6769576"/>
              <a:ext cx="724458" cy="632575"/>
            </a:xfrm>
            <a:custGeom>
              <a:rect b="b" l="l" r="r" t="t"/>
              <a:pathLst>
                <a:path extrusionOk="0" h="5191" w="5945">
                  <a:moveTo>
                    <a:pt x="1574" y="1"/>
                  </a:moveTo>
                  <a:cubicBezTo>
                    <a:pt x="1562" y="1"/>
                    <a:pt x="1544" y="1"/>
                    <a:pt x="1532" y="7"/>
                  </a:cubicBezTo>
                  <a:lnTo>
                    <a:pt x="1514" y="7"/>
                  </a:lnTo>
                  <a:cubicBezTo>
                    <a:pt x="1502" y="7"/>
                    <a:pt x="1485" y="19"/>
                    <a:pt x="1479" y="19"/>
                  </a:cubicBezTo>
                  <a:lnTo>
                    <a:pt x="1461" y="19"/>
                  </a:lnTo>
                  <a:cubicBezTo>
                    <a:pt x="1449" y="19"/>
                    <a:pt x="1431" y="24"/>
                    <a:pt x="1419" y="30"/>
                  </a:cubicBezTo>
                  <a:lnTo>
                    <a:pt x="1413" y="30"/>
                  </a:lnTo>
                  <a:cubicBezTo>
                    <a:pt x="1396" y="36"/>
                    <a:pt x="1384" y="36"/>
                    <a:pt x="1366" y="48"/>
                  </a:cubicBezTo>
                  <a:cubicBezTo>
                    <a:pt x="1366" y="48"/>
                    <a:pt x="1360" y="48"/>
                    <a:pt x="1360" y="54"/>
                  </a:cubicBezTo>
                  <a:cubicBezTo>
                    <a:pt x="1342" y="60"/>
                    <a:pt x="1324" y="66"/>
                    <a:pt x="1307" y="78"/>
                  </a:cubicBezTo>
                  <a:lnTo>
                    <a:pt x="1301" y="78"/>
                  </a:lnTo>
                  <a:lnTo>
                    <a:pt x="1253" y="96"/>
                  </a:lnTo>
                  <a:cubicBezTo>
                    <a:pt x="1253" y="96"/>
                    <a:pt x="1247" y="96"/>
                    <a:pt x="1247" y="108"/>
                  </a:cubicBezTo>
                  <a:lnTo>
                    <a:pt x="1241" y="108"/>
                  </a:lnTo>
                  <a:cubicBezTo>
                    <a:pt x="1223" y="114"/>
                    <a:pt x="1217" y="119"/>
                    <a:pt x="1206" y="119"/>
                  </a:cubicBezTo>
                  <a:cubicBezTo>
                    <a:pt x="1194" y="119"/>
                    <a:pt x="1194" y="125"/>
                    <a:pt x="1188" y="125"/>
                  </a:cubicBezTo>
                  <a:cubicBezTo>
                    <a:pt x="1164" y="137"/>
                    <a:pt x="1152" y="149"/>
                    <a:pt x="1128" y="155"/>
                  </a:cubicBezTo>
                  <a:cubicBezTo>
                    <a:pt x="1117" y="167"/>
                    <a:pt x="1093" y="179"/>
                    <a:pt x="1075" y="197"/>
                  </a:cubicBezTo>
                  <a:cubicBezTo>
                    <a:pt x="1069" y="203"/>
                    <a:pt x="1063" y="203"/>
                    <a:pt x="1057" y="209"/>
                  </a:cubicBezTo>
                  <a:cubicBezTo>
                    <a:pt x="1039" y="214"/>
                    <a:pt x="1033" y="226"/>
                    <a:pt x="1016" y="232"/>
                  </a:cubicBezTo>
                  <a:cubicBezTo>
                    <a:pt x="1010" y="238"/>
                    <a:pt x="1004" y="238"/>
                    <a:pt x="998" y="244"/>
                  </a:cubicBezTo>
                  <a:cubicBezTo>
                    <a:pt x="980" y="256"/>
                    <a:pt x="974" y="262"/>
                    <a:pt x="956" y="268"/>
                  </a:cubicBezTo>
                  <a:cubicBezTo>
                    <a:pt x="950" y="274"/>
                    <a:pt x="944" y="274"/>
                    <a:pt x="938" y="286"/>
                  </a:cubicBezTo>
                  <a:lnTo>
                    <a:pt x="921" y="298"/>
                  </a:lnTo>
                  <a:cubicBezTo>
                    <a:pt x="915" y="298"/>
                    <a:pt x="915" y="304"/>
                    <a:pt x="909" y="304"/>
                  </a:cubicBezTo>
                  <a:cubicBezTo>
                    <a:pt x="891" y="321"/>
                    <a:pt x="879" y="333"/>
                    <a:pt x="861" y="345"/>
                  </a:cubicBezTo>
                  <a:cubicBezTo>
                    <a:pt x="855" y="351"/>
                    <a:pt x="849" y="357"/>
                    <a:pt x="837" y="357"/>
                  </a:cubicBezTo>
                  <a:cubicBezTo>
                    <a:pt x="820" y="381"/>
                    <a:pt x="796" y="393"/>
                    <a:pt x="772" y="416"/>
                  </a:cubicBezTo>
                  <a:lnTo>
                    <a:pt x="760" y="434"/>
                  </a:lnTo>
                  <a:lnTo>
                    <a:pt x="707" y="482"/>
                  </a:lnTo>
                  <a:lnTo>
                    <a:pt x="683" y="505"/>
                  </a:lnTo>
                  <a:lnTo>
                    <a:pt x="641" y="547"/>
                  </a:lnTo>
                  <a:cubicBezTo>
                    <a:pt x="630" y="559"/>
                    <a:pt x="624" y="565"/>
                    <a:pt x="624" y="571"/>
                  </a:cubicBezTo>
                  <a:cubicBezTo>
                    <a:pt x="600" y="594"/>
                    <a:pt x="588" y="618"/>
                    <a:pt x="564" y="642"/>
                  </a:cubicBezTo>
                  <a:cubicBezTo>
                    <a:pt x="564" y="648"/>
                    <a:pt x="558" y="648"/>
                    <a:pt x="558" y="654"/>
                  </a:cubicBezTo>
                  <a:cubicBezTo>
                    <a:pt x="541" y="678"/>
                    <a:pt x="529" y="689"/>
                    <a:pt x="511" y="713"/>
                  </a:cubicBezTo>
                  <a:cubicBezTo>
                    <a:pt x="505" y="719"/>
                    <a:pt x="499" y="731"/>
                    <a:pt x="499" y="737"/>
                  </a:cubicBezTo>
                  <a:cubicBezTo>
                    <a:pt x="481" y="749"/>
                    <a:pt x="469" y="773"/>
                    <a:pt x="463" y="790"/>
                  </a:cubicBezTo>
                  <a:cubicBezTo>
                    <a:pt x="451" y="796"/>
                    <a:pt x="451" y="802"/>
                    <a:pt x="446" y="808"/>
                  </a:cubicBezTo>
                  <a:cubicBezTo>
                    <a:pt x="434" y="832"/>
                    <a:pt x="410" y="862"/>
                    <a:pt x="392" y="885"/>
                  </a:cubicBezTo>
                  <a:cubicBezTo>
                    <a:pt x="392" y="891"/>
                    <a:pt x="386" y="891"/>
                    <a:pt x="386" y="897"/>
                  </a:cubicBezTo>
                  <a:cubicBezTo>
                    <a:pt x="374" y="921"/>
                    <a:pt x="356" y="945"/>
                    <a:pt x="351" y="969"/>
                  </a:cubicBezTo>
                  <a:cubicBezTo>
                    <a:pt x="345" y="975"/>
                    <a:pt x="345" y="980"/>
                    <a:pt x="339" y="998"/>
                  </a:cubicBezTo>
                  <a:cubicBezTo>
                    <a:pt x="321" y="1016"/>
                    <a:pt x="315" y="1034"/>
                    <a:pt x="309" y="1058"/>
                  </a:cubicBezTo>
                  <a:cubicBezTo>
                    <a:pt x="297" y="1064"/>
                    <a:pt x="297" y="1070"/>
                    <a:pt x="291" y="1075"/>
                  </a:cubicBezTo>
                  <a:cubicBezTo>
                    <a:pt x="279" y="1105"/>
                    <a:pt x="261" y="1129"/>
                    <a:pt x="250" y="1159"/>
                  </a:cubicBezTo>
                  <a:cubicBezTo>
                    <a:pt x="250" y="1165"/>
                    <a:pt x="238" y="1165"/>
                    <a:pt x="238" y="1176"/>
                  </a:cubicBezTo>
                  <a:cubicBezTo>
                    <a:pt x="226" y="1194"/>
                    <a:pt x="220" y="1218"/>
                    <a:pt x="208" y="1242"/>
                  </a:cubicBezTo>
                  <a:cubicBezTo>
                    <a:pt x="202" y="1248"/>
                    <a:pt x="202" y="1254"/>
                    <a:pt x="196" y="1271"/>
                  </a:cubicBezTo>
                  <a:cubicBezTo>
                    <a:pt x="190" y="1295"/>
                    <a:pt x="178" y="1307"/>
                    <a:pt x="166" y="1331"/>
                  </a:cubicBezTo>
                  <a:cubicBezTo>
                    <a:pt x="166" y="1337"/>
                    <a:pt x="161" y="1343"/>
                    <a:pt x="161" y="1355"/>
                  </a:cubicBezTo>
                  <a:cubicBezTo>
                    <a:pt x="143" y="1384"/>
                    <a:pt x="137" y="1414"/>
                    <a:pt x="131" y="1432"/>
                  </a:cubicBezTo>
                  <a:cubicBezTo>
                    <a:pt x="131" y="1444"/>
                    <a:pt x="131" y="1444"/>
                    <a:pt x="119" y="1450"/>
                  </a:cubicBezTo>
                  <a:cubicBezTo>
                    <a:pt x="113" y="1473"/>
                    <a:pt x="107" y="1503"/>
                    <a:pt x="101" y="1521"/>
                  </a:cubicBezTo>
                  <a:cubicBezTo>
                    <a:pt x="101" y="1533"/>
                    <a:pt x="89" y="1539"/>
                    <a:pt x="89" y="1550"/>
                  </a:cubicBezTo>
                  <a:lnTo>
                    <a:pt x="71" y="1622"/>
                  </a:lnTo>
                  <a:cubicBezTo>
                    <a:pt x="71" y="1628"/>
                    <a:pt x="71" y="1628"/>
                    <a:pt x="60" y="1634"/>
                  </a:cubicBezTo>
                  <a:lnTo>
                    <a:pt x="60" y="1640"/>
                  </a:lnTo>
                  <a:lnTo>
                    <a:pt x="42" y="1729"/>
                  </a:lnTo>
                  <a:lnTo>
                    <a:pt x="42" y="1741"/>
                  </a:lnTo>
                  <a:cubicBezTo>
                    <a:pt x="30" y="1758"/>
                    <a:pt x="30" y="1788"/>
                    <a:pt x="24" y="1812"/>
                  </a:cubicBezTo>
                  <a:cubicBezTo>
                    <a:pt x="24" y="1818"/>
                    <a:pt x="24" y="1830"/>
                    <a:pt x="18" y="1836"/>
                  </a:cubicBezTo>
                  <a:cubicBezTo>
                    <a:pt x="18" y="1859"/>
                    <a:pt x="12" y="1877"/>
                    <a:pt x="12" y="1901"/>
                  </a:cubicBezTo>
                  <a:lnTo>
                    <a:pt x="12" y="1925"/>
                  </a:lnTo>
                  <a:cubicBezTo>
                    <a:pt x="12" y="1954"/>
                    <a:pt x="0" y="1984"/>
                    <a:pt x="0" y="2008"/>
                  </a:cubicBezTo>
                  <a:lnTo>
                    <a:pt x="0" y="2049"/>
                  </a:lnTo>
                  <a:lnTo>
                    <a:pt x="0" y="2073"/>
                  </a:lnTo>
                  <a:lnTo>
                    <a:pt x="0" y="2138"/>
                  </a:lnTo>
                  <a:lnTo>
                    <a:pt x="0" y="2198"/>
                  </a:lnTo>
                  <a:lnTo>
                    <a:pt x="0" y="2221"/>
                  </a:lnTo>
                  <a:lnTo>
                    <a:pt x="0" y="2257"/>
                  </a:lnTo>
                  <a:lnTo>
                    <a:pt x="0" y="2281"/>
                  </a:lnTo>
                  <a:cubicBezTo>
                    <a:pt x="0" y="2293"/>
                    <a:pt x="0" y="2305"/>
                    <a:pt x="12" y="2316"/>
                  </a:cubicBezTo>
                  <a:lnTo>
                    <a:pt x="12" y="2340"/>
                  </a:lnTo>
                  <a:lnTo>
                    <a:pt x="12" y="2346"/>
                  </a:lnTo>
                  <a:cubicBezTo>
                    <a:pt x="12" y="2352"/>
                    <a:pt x="18" y="2370"/>
                    <a:pt x="18" y="2376"/>
                  </a:cubicBezTo>
                  <a:lnTo>
                    <a:pt x="18" y="2394"/>
                  </a:lnTo>
                  <a:cubicBezTo>
                    <a:pt x="18" y="2406"/>
                    <a:pt x="24" y="2429"/>
                    <a:pt x="30" y="2441"/>
                  </a:cubicBezTo>
                  <a:cubicBezTo>
                    <a:pt x="30" y="2453"/>
                    <a:pt x="30" y="2453"/>
                    <a:pt x="42" y="2459"/>
                  </a:cubicBezTo>
                  <a:cubicBezTo>
                    <a:pt x="42" y="2471"/>
                    <a:pt x="48" y="2483"/>
                    <a:pt x="48" y="2495"/>
                  </a:cubicBezTo>
                  <a:cubicBezTo>
                    <a:pt x="48" y="2501"/>
                    <a:pt x="54" y="2512"/>
                    <a:pt x="54" y="2512"/>
                  </a:cubicBezTo>
                  <a:cubicBezTo>
                    <a:pt x="54" y="2518"/>
                    <a:pt x="60" y="2530"/>
                    <a:pt x="60" y="2542"/>
                  </a:cubicBezTo>
                  <a:cubicBezTo>
                    <a:pt x="60" y="2548"/>
                    <a:pt x="66" y="2554"/>
                    <a:pt x="66" y="2554"/>
                  </a:cubicBezTo>
                  <a:cubicBezTo>
                    <a:pt x="77" y="2572"/>
                    <a:pt x="77" y="2578"/>
                    <a:pt x="83" y="2590"/>
                  </a:cubicBezTo>
                  <a:cubicBezTo>
                    <a:pt x="83" y="2590"/>
                    <a:pt x="83" y="2602"/>
                    <a:pt x="89" y="2602"/>
                  </a:cubicBezTo>
                  <a:cubicBezTo>
                    <a:pt x="95" y="2613"/>
                    <a:pt x="107" y="2631"/>
                    <a:pt x="113" y="2637"/>
                  </a:cubicBezTo>
                  <a:cubicBezTo>
                    <a:pt x="113" y="2643"/>
                    <a:pt x="119" y="2643"/>
                    <a:pt x="119" y="2649"/>
                  </a:cubicBezTo>
                  <a:cubicBezTo>
                    <a:pt x="125" y="2661"/>
                    <a:pt x="125" y="2667"/>
                    <a:pt x="137" y="2673"/>
                  </a:cubicBezTo>
                  <a:cubicBezTo>
                    <a:pt x="137" y="2679"/>
                    <a:pt x="143" y="2679"/>
                    <a:pt x="143" y="2691"/>
                  </a:cubicBezTo>
                  <a:cubicBezTo>
                    <a:pt x="149" y="2697"/>
                    <a:pt x="149" y="2702"/>
                    <a:pt x="155" y="2708"/>
                  </a:cubicBezTo>
                  <a:cubicBezTo>
                    <a:pt x="155" y="2720"/>
                    <a:pt x="166" y="2720"/>
                    <a:pt x="166" y="2726"/>
                  </a:cubicBezTo>
                  <a:cubicBezTo>
                    <a:pt x="172" y="2732"/>
                    <a:pt x="178" y="2750"/>
                    <a:pt x="184" y="2756"/>
                  </a:cubicBezTo>
                  <a:lnTo>
                    <a:pt x="196" y="2762"/>
                  </a:lnTo>
                  <a:lnTo>
                    <a:pt x="226" y="2792"/>
                  </a:lnTo>
                  <a:lnTo>
                    <a:pt x="232" y="2797"/>
                  </a:lnTo>
                  <a:lnTo>
                    <a:pt x="256" y="2821"/>
                  </a:lnTo>
                  <a:cubicBezTo>
                    <a:pt x="261" y="2821"/>
                    <a:pt x="261" y="2827"/>
                    <a:pt x="267" y="2827"/>
                  </a:cubicBezTo>
                  <a:cubicBezTo>
                    <a:pt x="273" y="2839"/>
                    <a:pt x="285" y="2845"/>
                    <a:pt x="291" y="2845"/>
                  </a:cubicBezTo>
                  <a:lnTo>
                    <a:pt x="297" y="2851"/>
                  </a:lnTo>
                  <a:cubicBezTo>
                    <a:pt x="315" y="2857"/>
                    <a:pt x="321" y="2869"/>
                    <a:pt x="333" y="2875"/>
                  </a:cubicBezTo>
                  <a:lnTo>
                    <a:pt x="4176" y="5095"/>
                  </a:lnTo>
                  <a:lnTo>
                    <a:pt x="4176" y="5095"/>
                  </a:lnTo>
                  <a:cubicBezTo>
                    <a:pt x="4171" y="5087"/>
                    <a:pt x="4164" y="5076"/>
                    <a:pt x="4151" y="5072"/>
                  </a:cubicBezTo>
                  <a:lnTo>
                    <a:pt x="4145" y="5066"/>
                  </a:lnTo>
                  <a:cubicBezTo>
                    <a:pt x="4139" y="5054"/>
                    <a:pt x="4127" y="5048"/>
                    <a:pt x="4127" y="5036"/>
                  </a:cubicBezTo>
                  <a:cubicBezTo>
                    <a:pt x="4127" y="5024"/>
                    <a:pt x="4121" y="5024"/>
                    <a:pt x="4121" y="5018"/>
                  </a:cubicBezTo>
                  <a:cubicBezTo>
                    <a:pt x="4115" y="5012"/>
                    <a:pt x="4109" y="4995"/>
                    <a:pt x="4109" y="4989"/>
                  </a:cubicBezTo>
                  <a:cubicBezTo>
                    <a:pt x="4109" y="4989"/>
                    <a:pt x="4109" y="4983"/>
                    <a:pt x="4097" y="4983"/>
                  </a:cubicBezTo>
                  <a:lnTo>
                    <a:pt x="4080" y="4935"/>
                  </a:lnTo>
                  <a:cubicBezTo>
                    <a:pt x="4068" y="4923"/>
                    <a:pt x="4062" y="4905"/>
                    <a:pt x="4062" y="4894"/>
                  </a:cubicBezTo>
                  <a:cubicBezTo>
                    <a:pt x="4062" y="4888"/>
                    <a:pt x="4062" y="4888"/>
                    <a:pt x="4056" y="4876"/>
                  </a:cubicBezTo>
                  <a:cubicBezTo>
                    <a:pt x="4050" y="4864"/>
                    <a:pt x="4050" y="4858"/>
                    <a:pt x="4038" y="4840"/>
                  </a:cubicBezTo>
                  <a:cubicBezTo>
                    <a:pt x="4038" y="4834"/>
                    <a:pt x="4038" y="4834"/>
                    <a:pt x="4032" y="4828"/>
                  </a:cubicBezTo>
                  <a:cubicBezTo>
                    <a:pt x="4026" y="4810"/>
                    <a:pt x="4026" y="4799"/>
                    <a:pt x="4020" y="4781"/>
                  </a:cubicBezTo>
                  <a:lnTo>
                    <a:pt x="4020" y="4775"/>
                  </a:lnTo>
                  <a:cubicBezTo>
                    <a:pt x="4008" y="4757"/>
                    <a:pt x="4008" y="4739"/>
                    <a:pt x="4002" y="4721"/>
                  </a:cubicBezTo>
                  <a:cubicBezTo>
                    <a:pt x="4002" y="4709"/>
                    <a:pt x="3996" y="4686"/>
                    <a:pt x="3996" y="4668"/>
                  </a:cubicBezTo>
                  <a:lnTo>
                    <a:pt x="3996" y="4656"/>
                  </a:lnTo>
                  <a:cubicBezTo>
                    <a:pt x="3996" y="4638"/>
                    <a:pt x="3990" y="4626"/>
                    <a:pt x="3990" y="4609"/>
                  </a:cubicBezTo>
                  <a:lnTo>
                    <a:pt x="3990" y="4597"/>
                  </a:lnTo>
                  <a:lnTo>
                    <a:pt x="3990" y="4549"/>
                  </a:lnTo>
                  <a:lnTo>
                    <a:pt x="3990" y="4537"/>
                  </a:lnTo>
                  <a:lnTo>
                    <a:pt x="3990" y="4478"/>
                  </a:lnTo>
                  <a:lnTo>
                    <a:pt x="3990" y="4413"/>
                  </a:lnTo>
                  <a:lnTo>
                    <a:pt x="3990" y="4401"/>
                  </a:lnTo>
                  <a:lnTo>
                    <a:pt x="3990" y="4341"/>
                  </a:lnTo>
                  <a:cubicBezTo>
                    <a:pt x="3990" y="4312"/>
                    <a:pt x="3996" y="4294"/>
                    <a:pt x="3996" y="4264"/>
                  </a:cubicBezTo>
                  <a:cubicBezTo>
                    <a:pt x="3996" y="4252"/>
                    <a:pt x="3996" y="4246"/>
                    <a:pt x="4002" y="4234"/>
                  </a:cubicBezTo>
                  <a:cubicBezTo>
                    <a:pt x="4002" y="4211"/>
                    <a:pt x="4008" y="4193"/>
                    <a:pt x="4008" y="4175"/>
                  </a:cubicBezTo>
                  <a:cubicBezTo>
                    <a:pt x="4008" y="4163"/>
                    <a:pt x="4008" y="4157"/>
                    <a:pt x="4020" y="4145"/>
                  </a:cubicBezTo>
                  <a:cubicBezTo>
                    <a:pt x="4026" y="4122"/>
                    <a:pt x="4026" y="4092"/>
                    <a:pt x="4032" y="4068"/>
                  </a:cubicBezTo>
                  <a:lnTo>
                    <a:pt x="4032" y="4056"/>
                  </a:lnTo>
                  <a:cubicBezTo>
                    <a:pt x="4038" y="4027"/>
                    <a:pt x="4050" y="3997"/>
                    <a:pt x="4056" y="3973"/>
                  </a:cubicBezTo>
                  <a:cubicBezTo>
                    <a:pt x="4056" y="3967"/>
                    <a:pt x="4062" y="3955"/>
                    <a:pt x="4062" y="3943"/>
                  </a:cubicBezTo>
                  <a:cubicBezTo>
                    <a:pt x="4068" y="3920"/>
                    <a:pt x="4080" y="3908"/>
                    <a:pt x="4080" y="3884"/>
                  </a:cubicBezTo>
                  <a:cubicBezTo>
                    <a:pt x="4080" y="3878"/>
                    <a:pt x="4085" y="3860"/>
                    <a:pt x="4085" y="3854"/>
                  </a:cubicBezTo>
                  <a:cubicBezTo>
                    <a:pt x="4091" y="3831"/>
                    <a:pt x="4097" y="3807"/>
                    <a:pt x="4109" y="3777"/>
                  </a:cubicBezTo>
                  <a:cubicBezTo>
                    <a:pt x="4109" y="3771"/>
                    <a:pt x="4109" y="3771"/>
                    <a:pt x="4115" y="3765"/>
                  </a:cubicBezTo>
                  <a:cubicBezTo>
                    <a:pt x="4121" y="3736"/>
                    <a:pt x="4139" y="3706"/>
                    <a:pt x="4145" y="3682"/>
                  </a:cubicBezTo>
                  <a:cubicBezTo>
                    <a:pt x="4145" y="3676"/>
                    <a:pt x="4151" y="3670"/>
                    <a:pt x="4151" y="3658"/>
                  </a:cubicBezTo>
                  <a:cubicBezTo>
                    <a:pt x="4157" y="3641"/>
                    <a:pt x="4169" y="3617"/>
                    <a:pt x="4180" y="3599"/>
                  </a:cubicBezTo>
                  <a:cubicBezTo>
                    <a:pt x="4186" y="3593"/>
                    <a:pt x="4186" y="3587"/>
                    <a:pt x="4198" y="3569"/>
                  </a:cubicBezTo>
                  <a:cubicBezTo>
                    <a:pt x="4210" y="3552"/>
                    <a:pt x="4216" y="3522"/>
                    <a:pt x="4234" y="3498"/>
                  </a:cubicBezTo>
                  <a:cubicBezTo>
                    <a:pt x="4234" y="3492"/>
                    <a:pt x="4234" y="3492"/>
                    <a:pt x="4240" y="3480"/>
                  </a:cubicBezTo>
                  <a:cubicBezTo>
                    <a:pt x="4258" y="3451"/>
                    <a:pt x="4270" y="3433"/>
                    <a:pt x="4287" y="3403"/>
                  </a:cubicBezTo>
                  <a:cubicBezTo>
                    <a:pt x="4293" y="3391"/>
                    <a:pt x="4293" y="3385"/>
                    <a:pt x="4299" y="3379"/>
                  </a:cubicBezTo>
                  <a:cubicBezTo>
                    <a:pt x="4317" y="3356"/>
                    <a:pt x="4323" y="3332"/>
                    <a:pt x="4335" y="3320"/>
                  </a:cubicBezTo>
                  <a:cubicBezTo>
                    <a:pt x="4347" y="3314"/>
                    <a:pt x="4347" y="3302"/>
                    <a:pt x="4353" y="3296"/>
                  </a:cubicBezTo>
                  <a:lnTo>
                    <a:pt x="4394" y="3231"/>
                  </a:lnTo>
                  <a:lnTo>
                    <a:pt x="4406" y="3225"/>
                  </a:lnTo>
                  <a:cubicBezTo>
                    <a:pt x="4418" y="3195"/>
                    <a:pt x="4442" y="3172"/>
                    <a:pt x="4454" y="3148"/>
                  </a:cubicBezTo>
                  <a:cubicBezTo>
                    <a:pt x="4460" y="3142"/>
                    <a:pt x="4460" y="3136"/>
                    <a:pt x="4471" y="3124"/>
                  </a:cubicBezTo>
                  <a:cubicBezTo>
                    <a:pt x="4483" y="3106"/>
                    <a:pt x="4501" y="3088"/>
                    <a:pt x="4513" y="3065"/>
                  </a:cubicBezTo>
                  <a:cubicBezTo>
                    <a:pt x="4519" y="3059"/>
                    <a:pt x="4519" y="3053"/>
                    <a:pt x="4531" y="3047"/>
                  </a:cubicBezTo>
                  <a:cubicBezTo>
                    <a:pt x="4543" y="3023"/>
                    <a:pt x="4561" y="2999"/>
                    <a:pt x="4578" y="2976"/>
                  </a:cubicBezTo>
                  <a:lnTo>
                    <a:pt x="4590" y="2970"/>
                  </a:lnTo>
                  <a:cubicBezTo>
                    <a:pt x="4608" y="2946"/>
                    <a:pt x="4626" y="2928"/>
                    <a:pt x="4650" y="2904"/>
                  </a:cubicBezTo>
                  <a:cubicBezTo>
                    <a:pt x="4656" y="2898"/>
                    <a:pt x="4656" y="2887"/>
                    <a:pt x="4661" y="2887"/>
                  </a:cubicBezTo>
                  <a:cubicBezTo>
                    <a:pt x="4679" y="2875"/>
                    <a:pt x="4691" y="2851"/>
                    <a:pt x="4709" y="2839"/>
                  </a:cubicBezTo>
                  <a:cubicBezTo>
                    <a:pt x="4715" y="2827"/>
                    <a:pt x="4721" y="2821"/>
                    <a:pt x="4721" y="2815"/>
                  </a:cubicBezTo>
                  <a:cubicBezTo>
                    <a:pt x="4739" y="2792"/>
                    <a:pt x="4756" y="2780"/>
                    <a:pt x="4774" y="2762"/>
                  </a:cubicBezTo>
                  <a:lnTo>
                    <a:pt x="4780" y="2756"/>
                  </a:lnTo>
                  <a:cubicBezTo>
                    <a:pt x="4804" y="2732"/>
                    <a:pt x="4828" y="2720"/>
                    <a:pt x="4846" y="2697"/>
                  </a:cubicBezTo>
                  <a:cubicBezTo>
                    <a:pt x="4857" y="2691"/>
                    <a:pt x="4863" y="2691"/>
                    <a:pt x="4863" y="2679"/>
                  </a:cubicBezTo>
                  <a:cubicBezTo>
                    <a:pt x="4875" y="2667"/>
                    <a:pt x="4899" y="2649"/>
                    <a:pt x="4917" y="2637"/>
                  </a:cubicBezTo>
                  <a:lnTo>
                    <a:pt x="4935" y="2613"/>
                  </a:lnTo>
                  <a:cubicBezTo>
                    <a:pt x="4946" y="2607"/>
                    <a:pt x="4952" y="2602"/>
                    <a:pt x="4958" y="2602"/>
                  </a:cubicBezTo>
                  <a:cubicBezTo>
                    <a:pt x="4964" y="2590"/>
                    <a:pt x="4982" y="2584"/>
                    <a:pt x="4988" y="2578"/>
                  </a:cubicBezTo>
                  <a:cubicBezTo>
                    <a:pt x="4994" y="2572"/>
                    <a:pt x="5006" y="2572"/>
                    <a:pt x="5012" y="2560"/>
                  </a:cubicBezTo>
                  <a:cubicBezTo>
                    <a:pt x="5024" y="2554"/>
                    <a:pt x="5036" y="2548"/>
                    <a:pt x="5047" y="2542"/>
                  </a:cubicBezTo>
                  <a:cubicBezTo>
                    <a:pt x="5053" y="2530"/>
                    <a:pt x="5065" y="2530"/>
                    <a:pt x="5071" y="2524"/>
                  </a:cubicBezTo>
                  <a:cubicBezTo>
                    <a:pt x="5083" y="2512"/>
                    <a:pt x="5107" y="2501"/>
                    <a:pt x="5125" y="2489"/>
                  </a:cubicBezTo>
                  <a:cubicBezTo>
                    <a:pt x="5142" y="2471"/>
                    <a:pt x="5160" y="2465"/>
                    <a:pt x="5184" y="2459"/>
                  </a:cubicBezTo>
                  <a:cubicBezTo>
                    <a:pt x="5190" y="2459"/>
                    <a:pt x="5196" y="2453"/>
                    <a:pt x="5202" y="2453"/>
                  </a:cubicBezTo>
                  <a:cubicBezTo>
                    <a:pt x="5220" y="2441"/>
                    <a:pt x="5226" y="2435"/>
                    <a:pt x="5243" y="2429"/>
                  </a:cubicBezTo>
                  <a:cubicBezTo>
                    <a:pt x="5249" y="2429"/>
                    <a:pt x="5249" y="2423"/>
                    <a:pt x="5255" y="2423"/>
                  </a:cubicBezTo>
                  <a:lnTo>
                    <a:pt x="5303" y="2400"/>
                  </a:lnTo>
                  <a:cubicBezTo>
                    <a:pt x="5303" y="2400"/>
                    <a:pt x="5309" y="2400"/>
                    <a:pt x="5309" y="2394"/>
                  </a:cubicBezTo>
                  <a:cubicBezTo>
                    <a:pt x="5321" y="2382"/>
                    <a:pt x="5338" y="2376"/>
                    <a:pt x="5362" y="2370"/>
                  </a:cubicBezTo>
                  <a:cubicBezTo>
                    <a:pt x="5368" y="2370"/>
                    <a:pt x="5368" y="2370"/>
                    <a:pt x="5374" y="2364"/>
                  </a:cubicBezTo>
                  <a:cubicBezTo>
                    <a:pt x="5392" y="2352"/>
                    <a:pt x="5404" y="2352"/>
                    <a:pt x="5422" y="2346"/>
                  </a:cubicBezTo>
                  <a:lnTo>
                    <a:pt x="5427" y="2346"/>
                  </a:lnTo>
                  <a:cubicBezTo>
                    <a:pt x="5439" y="2340"/>
                    <a:pt x="5457" y="2340"/>
                    <a:pt x="5469" y="2334"/>
                  </a:cubicBezTo>
                  <a:lnTo>
                    <a:pt x="5487" y="2334"/>
                  </a:lnTo>
                  <a:cubicBezTo>
                    <a:pt x="5499" y="2334"/>
                    <a:pt x="5517" y="2322"/>
                    <a:pt x="5522" y="2322"/>
                  </a:cubicBezTo>
                  <a:lnTo>
                    <a:pt x="5540" y="2322"/>
                  </a:lnTo>
                  <a:cubicBezTo>
                    <a:pt x="5552" y="2322"/>
                    <a:pt x="5570" y="2316"/>
                    <a:pt x="5582" y="2316"/>
                  </a:cubicBezTo>
                  <a:lnTo>
                    <a:pt x="5707" y="2316"/>
                  </a:lnTo>
                  <a:cubicBezTo>
                    <a:pt x="5718" y="2316"/>
                    <a:pt x="5730" y="2316"/>
                    <a:pt x="5736" y="2322"/>
                  </a:cubicBezTo>
                  <a:lnTo>
                    <a:pt x="5760" y="2322"/>
                  </a:lnTo>
                  <a:cubicBezTo>
                    <a:pt x="5766" y="2322"/>
                    <a:pt x="5784" y="2334"/>
                    <a:pt x="5790" y="2334"/>
                  </a:cubicBezTo>
                  <a:cubicBezTo>
                    <a:pt x="5796" y="2334"/>
                    <a:pt x="5807" y="2334"/>
                    <a:pt x="5813" y="2340"/>
                  </a:cubicBezTo>
                  <a:cubicBezTo>
                    <a:pt x="5819" y="2340"/>
                    <a:pt x="5837" y="2346"/>
                    <a:pt x="5843" y="2346"/>
                  </a:cubicBezTo>
                  <a:cubicBezTo>
                    <a:pt x="5849" y="2346"/>
                    <a:pt x="5855" y="2352"/>
                    <a:pt x="5855" y="2352"/>
                  </a:cubicBezTo>
                  <a:cubicBezTo>
                    <a:pt x="5867" y="2364"/>
                    <a:pt x="5879" y="2364"/>
                    <a:pt x="5885" y="2370"/>
                  </a:cubicBezTo>
                  <a:cubicBezTo>
                    <a:pt x="5897" y="2370"/>
                    <a:pt x="5897" y="2376"/>
                    <a:pt x="5902" y="2376"/>
                  </a:cubicBezTo>
                  <a:lnTo>
                    <a:pt x="5944" y="2400"/>
                  </a:lnTo>
                  <a:lnTo>
                    <a:pt x="1936" y="84"/>
                  </a:lnTo>
                  <a:lnTo>
                    <a:pt x="1894" y="60"/>
                  </a:lnTo>
                  <a:cubicBezTo>
                    <a:pt x="1888" y="60"/>
                    <a:pt x="1888" y="54"/>
                    <a:pt x="1877" y="54"/>
                  </a:cubicBezTo>
                  <a:cubicBezTo>
                    <a:pt x="1871" y="48"/>
                    <a:pt x="1859" y="48"/>
                    <a:pt x="1847" y="36"/>
                  </a:cubicBezTo>
                  <a:cubicBezTo>
                    <a:pt x="1841" y="36"/>
                    <a:pt x="1835" y="30"/>
                    <a:pt x="1835" y="30"/>
                  </a:cubicBezTo>
                  <a:cubicBezTo>
                    <a:pt x="1829" y="30"/>
                    <a:pt x="1811" y="24"/>
                    <a:pt x="1805" y="24"/>
                  </a:cubicBezTo>
                  <a:cubicBezTo>
                    <a:pt x="1799" y="24"/>
                    <a:pt x="1788" y="24"/>
                    <a:pt x="1782" y="19"/>
                  </a:cubicBezTo>
                  <a:cubicBezTo>
                    <a:pt x="1776" y="19"/>
                    <a:pt x="1758" y="7"/>
                    <a:pt x="1752" y="7"/>
                  </a:cubicBezTo>
                  <a:lnTo>
                    <a:pt x="1728" y="7"/>
                  </a:lnTo>
                  <a:cubicBezTo>
                    <a:pt x="1722" y="7"/>
                    <a:pt x="1710" y="7"/>
                    <a:pt x="1698" y="1"/>
                  </a:cubicBezTo>
                  <a:close/>
                  <a:moveTo>
                    <a:pt x="4176" y="5095"/>
                  </a:moveTo>
                  <a:lnTo>
                    <a:pt x="4176" y="5095"/>
                  </a:lnTo>
                  <a:cubicBezTo>
                    <a:pt x="4178" y="5098"/>
                    <a:pt x="4179" y="5100"/>
                    <a:pt x="4180" y="5101"/>
                  </a:cubicBezTo>
                  <a:lnTo>
                    <a:pt x="4210" y="5131"/>
                  </a:lnTo>
                  <a:lnTo>
                    <a:pt x="4216" y="5137"/>
                  </a:lnTo>
                  <a:lnTo>
                    <a:pt x="4240" y="5161"/>
                  </a:lnTo>
                  <a:lnTo>
                    <a:pt x="4246" y="5167"/>
                  </a:lnTo>
                  <a:cubicBezTo>
                    <a:pt x="4251" y="5169"/>
                    <a:pt x="4255" y="5171"/>
                    <a:pt x="4260" y="5171"/>
                  </a:cubicBezTo>
                  <a:cubicBezTo>
                    <a:pt x="4267" y="5171"/>
                    <a:pt x="4276" y="5168"/>
                    <a:pt x="4293" y="5163"/>
                  </a:cubicBezTo>
                  <a:lnTo>
                    <a:pt x="4293" y="5163"/>
                  </a:lnTo>
                  <a:lnTo>
                    <a:pt x="4337" y="5188"/>
                  </a:lnTo>
                  <a:lnTo>
                    <a:pt x="4337" y="5188"/>
                  </a:lnTo>
                  <a:cubicBezTo>
                    <a:pt x="4328" y="5182"/>
                    <a:pt x="4321" y="5172"/>
                    <a:pt x="4305" y="5167"/>
                  </a:cubicBezTo>
                  <a:lnTo>
                    <a:pt x="4299" y="5161"/>
                  </a:lnTo>
                  <a:cubicBezTo>
                    <a:pt x="4297" y="5161"/>
                    <a:pt x="4295" y="5162"/>
                    <a:pt x="4293" y="5163"/>
                  </a:cubicBezTo>
                  <a:lnTo>
                    <a:pt x="4293" y="5163"/>
                  </a:lnTo>
                  <a:lnTo>
                    <a:pt x="4176" y="5095"/>
                  </a:lnTo>
                  <a:close/>
                  <a:moveTo>
                    <a:pt x="4337" y="5188"/>
                  </a:moveTo>
                  <a:cubicBezTo>
                    <a:pt x="4338" y="5189"/>
                    <a:pt x="4340" y="5190"/>
                    <a:pt x="4341" y="5190"/>
                  </a:cubicBezTo>
                  <a:lnTo>
                    <a:pt x="4337" y="518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4180992" y="7051930"/>
              <a:ext cx="281618" cy="362534"/>
            </a:xfrm>
            <a:custGeom>
              <a:rect b="b" l="l" r="r" t="t"/>
              <a:pathLst>
                <a:path extrusionOk="0" h="2975" w="2311">
                  <a:moveTo>
                    <a:pt x="1666" y="1"/>
                  </a:moveTo>
                  <a:cubicBezTo>
                    <a:pt x="1510" y="1"/>
                    <a:pt x="1333" y="52"/>
                    <a:pt x="1147" y="160"/>
                  </a:cubicBezTo>
                  <a:cubicBezTo>
                    <a:pt x="505" y="534"/>
                    <a:pt x="1" y="1425"/>
                    <a:pt x="1" y="2161"/>
                  </a:cubicBezTo>
                  <a:cubicBezTo>
                    <a:pt x="5" y="2680"/>
                    <a:pt x="266" y="2975"/>
                    <a:pt x="639" y="2975"/>
                  </a:cubicBezTo>
                  <a:cubicBezTo>
                    <a:pt x="796" y="2975"/>
                    <a:pt x="973" y="2923"/>
                    <a:pt x="1159" y="2814"/>
                  </a:cubicBezTo>
                  <a:cubicBezTo>
                    <a:pt x="1788" y="2440"/>
                    <a:pt x="2311" y="1549"/>
                    <a:pt x="2305" y="819"/>
                  </a:cubicBezTo>
                  <a:cubicBezTo>
                    <a:pt x="2305" y="299"/>
                    <a:pt x="204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293227" y="7184272"/>
              <a:ext cx="497920" cy="330972"/>
            </a:xfrm>
            <a:custGeom>
              <a:rect b="b" l="l" r="r" t="t"/>
              <a:pathLst>
                <a:path extrusionOk="0" h="2716" w="4086">
                  <a:moveTo>
                    <a:pt x="3503" y="2661"/>
                  </a:moveTo>
                  <a:cubicBezTo>
                    <a:pt x="3504" y="2672"/>
                    <a:pt x="3509" y="2678"/>
                    <a:pt x="3521" y="2678"/>
                  </a:cubicBezTo>
                  <a:cubicBezTo>
                    <a:pt x="3509" y="2672"/>
                    <a:pt x="3504" y="2672"/>
                    <a:pt x="3503" y="2661"/>
                  </a:cubicBezTo>
                  <a:close/>
                  <a:moveTo>
                    <a:pt x="3521" y="2684"/>
                  </a:moveTo>
                  <a:cubicBezTo>
                    <a:pt x="3527" y="2690"/>
                    <a:pt x="3527" y="2690"/>
                    <a:pt x="3533" y="2690"/>
                  </a:cubicBezTo>
                  <a:cubicBezTo>
                    <a:pt x="3527" y="2690"/>
                    <a:pt x="3521" y="2684"/>
                    <a:pt x="3521" y="2684"/>
                  </a:cubicBezTo>
                  <a:close/>
                  <a:moveTo>
                    <a:pt x="3564" y="2693"/>
                  </a:moveTo>
                  <a:cubicBezTo>
                    <a:pt x="3564" y="2695"/>
                    <a:pt x="3566" y="2696"/>
                    <a:pt x="3569" y="2696"/>
                  </a:cubicBezTo>
                  <a:lnTo>
                    <a:pt x="3564" y="2693"/>
                  </a:lnTo>
                  <a:close/>
                  <a:moveTo>
                    <a:pt x="362" y="0"/>
                  </a:moveTo>
                  <a:cubicBezTo>
                    <a:pt x="356" y="0"/>
                    <a:pt x="350" y="6"/>
                    <a:pt x="344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lnTo>
                    <a:pt x="303" y="12"/>
                  </a:lnTo>
                  <a:cubicBezTo>
                    <a:pt x="297" y="18"/>
                    <a:pt x="285" y="18"/>
                    <a:pt x="273" y="24"/>
                  </a:cubicBezTo>
                  <a:cubicBezTo>
                    <a:pt x="261" y="36"/>
                    <a:pt x="255" y="42"/>
                    <a:pt x="238" y="48"/>
                  </a:cubicBezTo>
                  <a:lnTo>
                    <a:pt x="232" y="54"/>
                  </a:lnTo>
                  <a:lnTo>
                    <a:pt x="208" y="77"/>
                  </a:lnTo>
                  <a:lnTo>
                    <a:pt x="202" y="83"/>
                  </a:lnTo>
                  <a:lnTo>
                    <a:pt x="178" y="107"/>
                  </a:lnTo>
                  <a:lnTo>
                    <a:pt x="172" y="113"/>
                  </a:lnTo>
                  <a:cubicBezTo>
                    <a:pt x="166" y="131"/>
                    <a:pt x="148" y="137"/>
                    <a:pt x="143" y="155"/>
                  </a:cubicBezTo>
                  <a:lnTo>
                    <a:pt x="137" y="160"/>
                  </a:lnTo>
                  <a:cubicBezTo>
                    <a:pt x="125" y="166"/>
                    <a:pt x="119" y="184"/>
                    <a:pt x="113" y="190"/>
                  </a:cubicBezTo>
                  <a:cubicBezTo>
                    <a:pt x="113" y="196"/>
                    <a:pt x="107" y="196"/>
                    <a:pt x="107" y="202"/>
                  </a:cubicBezTo>
                  <a:cubicBezTo>
                    <a:pt x="95" y="214"/>
                    <a:pt x="89" y="220"/>
                    <a:pt x="89" y="226"/>
                  </a:cubicBezTo>
                  <a:cubicBezTo>
                    <a:pt x="89" y="232"/>
                    <a:pt x="83" y="232"/>
                    <a:pt x="83" y="244"/>
                  </a:cubicBezTo>
                  <a:cubicBezTo>
                    <a:pt x="77" y="250"/>
                    <a:pt x="77" y="255"/>
                    <a:pt x="65" y="273"/>
                  </a:cubicBezTo>
                  <a:cubicBezTo>
                    <a:pt x="65" y="279"/>
                    <a:pt x="59" y="279"/>
                    <a:pt x="59" y="285"/>
                  </a:cubicBezTo>
                  <a:cubicBezTo>
                    <a:pt x="53" y="291"/>
                    <a:pt x="53" y="309"/>
                    <a:pt x="48" y="315"/>
                  </a:cubicBezTo>
                  <a:cubicBezTo>
                    <a:pt x="48" y="315"/>
                    <a:pt x="48" y="321"/>
                    <a:pt x="36" y="321"/>
                  </a:cubicBezTo>
                  <a:lnTo>
                    <a:pt x="36" y="333"/>
                  </a:lnTo>
                  <a:cubicBezTo>
                    <a:pt x="36" y="339"/>
                    <a:pt x="30" y="345"/>
                    <a:pt x="30" y="350"/>
                  </a:cubicBezTo>
                  <a:cubicBezTo>
                    <a:pt x="30" y="362"/>
                    <a:pt x="30" y="362"/>
                    <a:pt x="24" y="368"/>
                  </a:cubicBezTo>
                  <a:cubicBezTo>
                    <a:pt x="24" y="374"/>
                    <a:pt x="18" y="380"/>
                    <a:pt x="18" y="392"/>
                  </a:cubicBezTo>
                  <a:lnTo>
                    <a:pt x="18" y="398"/>
                  </a:lnTo>
                  <a:cubicBezTo>
                    <a:pt x="18" y="410"/>
                    <a:pt x="6" y="422"/>
                    <a:pt x="6" y="434"/>
                  </a:cubicBezTo>
                  <a:lnTo>
                    <a:pt x="6" y="440"/>
                  </a:lnTo>
                  <a:cubicBezTo>
                    <a:pt x="6" y="451"/>
                    <a:pt x="0" y="463"/>
                    <a:pt x="0" y="469"/>
                  </a:cubicBezTo>
                  <a:lnTo>
                    <a:pt x="0" y="481"/>
                  </a:lnTo>
                  <a:lnTo>
                    <a:pt x="0" y="499"/>
                  </a:lnTo>
                  <a:lnTo>
                    <a:pt x="0" y="511"/>
                  </a:lnTo>
                  <a:lnTo>
                    <a:pt x="0" y="540"/>
                  </a:lnTo>
                  <a:cubicBezTo>
                    <a:pt x="0" y="635"/>
                    <a:pt x="36" y="701"/>
                    <a:pt x="89" y="730"/>
                  </a:cubicBezTo>
                  <a:lnTo>
                    <a:pt x="3564" y="2693"/>
                  </a:lnTo>
                  <a:lnTo>
                    <a:pt x="3564" y="2693"/>
                  </a:lnTo>
                  <a:cubicBezTo>
                    <a:pt x="3563" y="2692"/>
                    <a:pt x="3563" y="2690"/>
                    <a:pt x="3563" y="2690"/>
                  </a:cubicBezTo>
                  <a:lnTo>
                    <a:pt x="3563" y="2690"/>
                  </a:lnTo>
                  <a:cubicBezTo>
                    <a:pt x="3590" y="2707"/>
                    <a:pt x="3622" y="2715"/>
                    <a:pt x="3656" y="2715"/>
                  </a:cubicBezTo>
                  <a:cubicBezTo>
                    <a:pt x="3696" y="2715"/>
                    <a:pt x="3741" y="2704"/>
                    <a:pt x="3788" y="2678"/>
                  </a:cubicBezTo>
                  <a:cubicBezTo>
                    <a:pt x="3949" y="2577"/>
                    <a:pt x="4085" y="2340"/>
                    <a:pt x="4085" y="2156"/>
                  </a:cubicBezTo>
                  <a:cubicBezTo>
                    <a:pt x="4056" y="2067"/>
                    <a:pt x="4026" y="2001"/>
                    <a:pt x="3967" y="1972"/>
                  </a:cubicBezTo>
                  <a:lnTo>
                    <a:pt x="481" y="6"/>
                  </a:lnTo>
                  <a:lnTo>
                    <a:pt x="469" y="6"/>
                  </a:lnTo>
                  <a:cubicBezTo>
                    <a:pt x="463" y="6"/>
                    <a:pt x="463" y="0"/>
                    <a:pt x="451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2189647" y="6838306"/>
              <a:ext cx="914072" cy="837788"/>
            </a:xfrm>
            <a:custGeom>
              <a:rect b="b" l="l" r="r" t="t"/>
              <a:pathLst>
                <a:path extrusionOk="0" h="6875" w="7501">
                  <a:moveTo>
                    <a:pt x="535" y="2400"/>
                  </a:moveTo>
                  <a:cubicBezTo>
                    <a:pt x="535" y="2400"/>
                    <a:pt x="523" y="2406"/>
                    <a:pt x="517" y="2406"/>
                  </a:cubicBezTo>
                  <a:cubicBezTo>
                    <a:pt x="523" y="2400"/>
                    <a:pt x="523" y="2400"/>
                    <a:pt x="535" y="2400"/>
                  </a:cubicBezTo>
                  <a:close/>
                  <a:moveTo>
                    <a:pt x="4727" y="1"/>
                  </a:moveTo>
                  <a:cubicBezTo>
                    <a:pt x="4721" y="1"/>
                    <a:pt x="4703" y="1"/>
                    <a:pt x="4697" y="7"/>
                  </a:cubicBezTo>
                  <a:lnTo>
                    <a:pt x="4691" y="7"/>
                  </a:lnTo>
                  <a:cubicBezTo>
                    <a:pt x="4674" y="7"/>
                    <a:pt x="4668" y="19"/>
                    <a:pt x="4650" y="19"/>
                  </a:cubicBezTo>
                  <a:lnTo>
                    <a:pt x="4638" y="19"/>
                  </a:lnTo>
                  <a:cubicBezTo>
                    <a:pt x="4632" y="19"/>
                    <a:pt x="4620" y="25"/>
                    <a:pt x="4608" y="25"/>
                  </a:cubicBezTo>
                  <a:cubicBezTo>
                    <a:pt x="4602" y="25"/>
                    <a:pt x="4602" y="25"/>
                    <a:pt x="4591" y="30"/>
                  </a:cubicBezTo>
                  <a:cubicBezTo>
                    <a:pt x="4585" y="30"/>
                    <a:pt x="4579" y="36"/>
                    <a:pt x="4573" y="36"/>
                  </a:cubicBezTo>
                  <a:cubicBezTo>
                    <a:pt x="4561" y="36"/>
                    <a:pt x="4561" y="36"/>
                    <a:pt x="4555" y="48"/>
                  </a:cubicBezTo>
                  <a:cubicBezTo>
                    <a:pt x="4549" y="48"/>
                    <a:pt x="4543" y="54"/>
                    <a:pt x="4531" y="54"/>
                  </a:cubicBezTo>
                  <a:cubicBezTo>
                    <a:pt x="4525" y="54"/>
                    <a:pt x="4525" y="54"/>
                    <a:pt x="4519" y="60"/>
                  </a:cubicBezTo>
                  <a:cubicBezTo>
                    <a:pt x="4513" y="60"/>
                    <a:pt x="4501" y="66"/>
                    <a:pt x="4496" y="78"/>
                  </a:cubicBezTo>
                  <a:cubicBezTo>
                    <a:pt x="4496" y="78"/>
                    <a:pt x="4490" y="78"/>
                    <a:pt x="4490" y="84"/>
                  </a:cubicBezTo>
                  <a:cubicBezTo>
                    <a:pt x="4466" y="90"/>
                    <a:pt x="4442" y="108"/>
                    <a:pt x="4424" y="120"/>
                  </a:cubicBezTo>
                  <a:lnTo>
                    <a:pt x="517" y="2400"/>
                  </a:lnTo>
                  <a:cubicBezTo>
                    <a:pt x="196" y="2584"/>
                    <a:pt x="0" y="2988"/>
                    <a:pt x="0" y="3558"/>
                  </a:cubicBezTo>
                  <a:cubicBezTo>
                    <a:pt x="6" y="4692"/>
                    <a:pt x="814" y="6075"/>
                    <a:pt x="1812" y="6639"/>
                  </a:cubicBezTo>
                  <a:cubicBezTo>
                    <a:pt x="2099" y="6798"/>
                    <a:pt x="2369" y="6874"/>
                    <a:pt x="2607" y="6874"/>
                  </a:cubicBezTo>
                  <a:cubicBezTo>
                    <a:pt x="2788" y="6874"/>
                    <a:pt x="2950" y="6831"/>
                    <a:pt x="3088" y="6746"/>
                  </a:cubicBezTo>
                  <a:lnTo>
                    <a:pt x="3076" y="6746"/>
                  </a:lnTo>
                  <a:lnTo>
                    <a:pt x="6983" y="4472"/>
                  </a:lnTo>
                  <a:cubicBezTo>
                    <a:pt x="7304" y="4276"/>
                    <a:pt x="7500" y="3884"/>
                    <a:pt x="7494" y="3320"/>
                  </a:cubicBezTo>
                  <a:cubicBezTo>
                    <a:pt x="7488" y="3296"/>
                    <a:pt x="7488" y="3267"/>
                    <a:pt x="7488" y="3231"/>
                  </a:cubicBezTo>
                  <a:lnTo>
                    <a:pt x="7488" y="3201"/>
                  </a:lnTo>
                  <a:cubicBezTo>
                    <a:pt x="7488" y="3178"/>
                    <a:pt x="7488" y="3154"/>
                    <a:pt x="7482" y="3136"/>
                  </a:cubicBezTo>
                  <a:lnTo>
                    <a:pt x="7482" y="3100"/>
                  </a:lnTo>
                  <a:cubicBezTo>
                    <a:pt x="7482" y="3071"/>
                    <a:pt x="7470" y="3053"/>
                    <a:pt x="7470" y="3023"/>
                  </a:cubicBezTo>
                  <a:lnTo>
                    <a:pt x="7470" y="2999"/>
                  </a:lnTo>
                  <a:cubicBezTo>
                    <a:pt x="7464" y="2970"/>
                    <a:pt x="7464" y="2934"/>
                    <a:pt x="7459" y="2904"/>
                  </a:cubicBezTo>
                  <a:cubicBezTo>
                    <a:pt x="7459" y="2893"/>
                    <a:pt x="7459" y="2881"/>
                    <a:pt x="7453" y="2875"/>
                  </a:cubicBezTo>
                  <a:cubicBezTo>
                    <a:pt x="7441" y="2851"/>
                    <a:pt x="7441" y="2827"/>
                    <a:pt x="7435" y="2798"/>
                  </a:cubicBezTo>
                  <a:cubicBezTo>
                    <a:pt x="7435" y="2786"/>
                    <a:pt x="7429" y="2774"/>
                    <a:pt x="7429" y="2762"/>
                  </a:cubicBezTo>
                  <a:cubicBezTo>
                    <a:pt x="7423" y="2738"/>
                    <a:pt x="7423" y="2708"/>
                    <a:pt x="7411" y="2685"/>
                  </a:cubicBezTo>
                  <a:cubicBezTo>
                    <a:pt x="7411" y="2679"/>
                    <a:pt x="7405" y="2673"/>
                    <a:pt x="7405" y="2655"/>
                  </a:cubicBezTo>
                  <a:cubicBezTo>
                    <a:pt x="7399" y="2625"/>
                    <a:pt x="7393" y="2590"/>
                    <a:pt x="7381" y="2560"/>
                  </a:cubicBezTo>
                  <a:cubicBezTo>
                    <a:pt x="7381" y="2554"/>
                    <a:pt x="7375" y="2548"/>
                    <a:pt x="7375" y="2530"/>
                  </a:cubicBezTo>
                  <a:cubicBezTo>
                    <a:pt x="7369" y="2507"/>
                    <a:pt x="7364" y="2477"/>
                    <a:pt x="7352" y="2459"/>
                  </a:cubicBezTo>
                  <a:cubicBezTo>
                    <a:pt x="7352" y="2441"/>
                    <a:pt x="7346" y="2435"/>
                    <a:pt x="7346" y="2418"/>
                  </a:cubicBezTo>
                  <a:lnTo>
                    <a:pt x="7322" y="2352"/>
                  </a:lnTo>
                  <a:cubicBezTo>
                    <a:pt x="7322" y="2346"/>
                    <a:pt x="7316" y="2328"/>
                    <a:pt x="7316" y="2323"/>
                  </a:cubicBezTo>
                  <a:cubicBezTo>
                    <a:pt x="7304" y="2293"/>
                    <a:pt x="7292" y="2257"/>
                    <a:pt x="7280" y="2228"/>
                  </a:cubicBezTo>
                  <a:cubicBezTo>
                    <a:pt x="7280" y="2222"/>
                    <a:pt x="7274" y="2210"/>
                    <a:pt x="7274" y="2210"/>
                  </a:cubicBezTo>
                  <a:cubicBezTo>
                    <a:pt x="7263" y="2180"/>
                    <a:pt x="7251" y="2162"/>
                    <a:pt x="7245" y="2133"/>
                  </a:cubicBezTo>
                  <a:cubicBezTo>
                    <a:pt x="7233" y="2115"/>
                    <a:pt x="7233" y="2109"/>
                    <a:pt x="7227" y="2091"/>
                  </a:cubicBezTo>
                  <a:cubicBezTo>
                    <a:pt x="7221" y="2073"/>
                    <a:pt x="7203" y="2049"/>
                    <a:pt x="7197" y="2026"/>
                  </a:cubicBezTo>
                  <a:cubicBezTo>
                    <a:pt x="7191" y="2014"/>
                    <a:pt x="7191" y="2002"/>
                    <a:pt x="7185" y="1990"/>
                  </a:cubicBezTo>
                  <a:cubicBezTo>
                    <a:pt x="7185" y="1984"/>
                    <a:pt x="7174" y="1984"/>
                    <a:pt x="7174" y="1972"/>
                  </a:cubicBezTo>
                  <a:cubicBezTo>
                    <a:pt x="7168" y="1966"/>
                    <a:pt x="7168" y="1960"/>
                    <a:pt x="7162" y="1943"/>
                  </a:cubicBezTo>
                  <a:cubicBezTo>
                    <a:pt x="7144" y="1913"/>
                    <a:pt x="7138" y="1895"/>
                    <a:pt x="7126" y="1865"/>
                  </a:cubicBezTo>
                  <a:lnTo>
                    <a:pt x="7102" y="1818"/>
                  </a:lnTo>
                  <a:cubicBezTo>
                    <a:pt x="7084" y="1788"/>
                    <a:pt x="7073" y="1764"/>
                    <a:pt x="7067" y="1735"/>
                  </a:cubicBezTo>
                  <a:lnTo>
                    <a:pt x="7043" y="1693"/>
                  </a:lnTo>
                  <a:cubicBezTo>
                    <a:pt x="7025" y="1663"/>
                    <a:pt x="7013" y="1634"/>
                    <a:pt x="6995" y="1610"/>
                  </a:cubicBezTo>
                  <a:cubicBezTo>
                    <a:pt x="6989" y="1598"/>
                    <a:pt x="6983" y="1586"/>
                    <a:pt x="6978" y="1574"/>
                  </a:cubicBezTo>
                  <a:lnTo>
                    <a:pt x="6906" y="1462"/>
                  </a:lnTo>
                  <a:cubicBezTo>
                    <a:pt x="6906" y="1456"/>
                    <a:pt x="6900" y="1450"/>
                    <a:pt x="6900" y="1450"/>
                  </a:cubicBezTo>
                  <a:cubicBezTo>
                    <a:pt x="6877" y="1420"/>
                    <a:pt x="6865" y="1378"/>
                    <a:pt x="6841" y="1349"/>
                  </a:cubicBezTo>
                  <a:cubicBezTo>
                    <a:pt x="6835" y="1337"/>
                    <a:pt x="6829" y="1319"/>
                    <a:pt x="6811" y="1313"/>
                  </a:cubicBezTo>
                  <a:cubicBezTo>
                    <a:pt x="6799" y="1289"/>
                    <a:pt x="6782" y="1272"/>
                    <a:pt x="6758" y="1248"/>
                  </a:cubicBezTo>
                  <a:cubicBezTo>
                    <a:pt x="6752" y="1230"/>
                    <a:pt x="6740" y="1218"/>
                    <a:pt x="6728" y="1200"/>
                  </a:cubicBezTo>
                  <a:cubicBezTo>
                    <a:pt x="6716" y="1182"/>
                    <a:pt x="6698" y="1159"/>
                    <a:pt x="6681" y="1135"/>
                  </a:cubicBezTo>
                  <a:cubicBezTo>
                    <a:pt x="6669" y="1123"/>
                    <a:pt x="6657" y="1105"/>
                    <a:pt x="6651" y="1093"/>
                  </a:cubicBezTo>
                  <a:cubicBezTo>
                    <a:pt x="6633" y="1070"/>
                    <a:pt x="6609" y="1046"/>
                    <a:pt x="6598" y="1022"/>
                  </a:cubicBezTo>
                  <a:cubicBezTo>
                    <a:pt x="6592" y="1016"/>
                    <a:pt x="6580" y="1004"/>
                    <a:pt x="6574" y="992"/>
                  </a:cubicBezTo>
                  <a:cubicBezTo>
                    <a:pt x="6574" y="986"/>
                    <a:pt x="6568" y="986"/>
                    <a:pt x="6562" y="981"/>
                  </a:cubicBezTo>
                  <a:lnTo>
                    <a:pt x="6550" y="975"/>
                  </a:lnTo>
                  <a:cubicBezTo>
                    <a:pt x="6532" y="945"/>
                    <a:pt x="6508" y="921"/>
                    <a:pt x="6485" y="891"/>
                  </a:cubicBezTo>
                  <a:lnTo>
                    <a:pt x="6479" y="886"/>
                  </a:lnTo>
                  <a:cubicBezTo>
                    <a:pt x="6455" y="856"/>
                    <a:pt x="6431" y="832"/>
                    <a:pt x="6402" y="802"/>
                  </a:cubicBezTo>
                  <a:lnTo>
                    <a:pt x="6390" y="791"/>
                  </a:lnTo>
                  <a:lnTo>
                    <a:pt x="6241" y="642"/>
                  </a:lnTo>
                  <a:lnTo>
                    <a:pt x="6223" y="624"/>
                  </a:lnTo>
                  <a:cubicBezTo>
                    <a:pt x="6206" y="601"/>
                    <a:pt x="6176" y="583"/>
                    <a:pt x="6152" y="559"/>
                  </a:cubicBezTo>
                  <a:lnTo>
                    <a:pt x="6146" y="553"/>
                  </a:lnTo>
                  <a:cubicBezTo>
                    <a:pt x="6122" y="529"/>
                    <a:pt x="6099" y="511"/>
                    <a:pt x="6075" y="494"/>
                  </a:cubicBezTo>
                  <a:lnTo>
                    <a:pt x="6063" y="476"/>
                  </a:lnTo>
                  <a:cubicBezTo>
                    <a:pt x="6039" y="452"/>
                    <a:pt x="6010" y="440"/>
                    <a:pt x="5986" y="416"/>
                  </a:cubicBezTo>
                  <a:lnTo>
                    <a:pt x="5974" y="405"/>
                  </a:lnTo>
                  <a:cubicBezTo>
                    <a:pt x="5950" y="387"/>
                    <a:pt x="5927" y="363"/>
                    <a:pt x="5897" y="351"/>
                  </a:cubicBezTo>
                  <a:cubicBezTo>
                    <a:pt x="5891" y="351"/>
                    <a:pt x="5891" y="345"/>
                    <a:pt x="5885" y="345"/>
                  </a:cubicBezTo>
                  <a:cubicBezTo>
                    <a:pt x="5855" y="327"/>
                    <a:pt x="5832" y="304"/>
                    <a:pt x="5802" y="292"/>
                  </a:cubicBezTo>
                  <a:cubicBezTo>
                    <a:pt x="5796" y="286"/>
                    <a:pt x="5790" y="286"/>
                    <a:pt x="5790" y="274"/>
                  </a:cubicBezTo>
                  <a:cubicBezTo>
                    <a:pt x="5760" y="262"/>
                    <a:pt x="5737" y="238"/>
                    <a:pt x="5707" y="226"/>
                  </a:cubicBezTo>
                  <a:cubicBezTo>
                    <a:pt x="5683" y="209"/>
                    <a:pt x="5659" y="203"/>
                    <a:pt x="5642" y="185"/>
                  </a:cubicBezTo>
                  <a:cubicBezTo>
                    <a:pt x="5630" y="185"/>
                    <a:pt x="5630" y="179"/>
                    <a:pt x="5624" y="179"/>
                  </a:cubicBezTo>
                  <a:cubicBezTo>
                    <a:pt x="5600" y="173"/>
                    <a:pt x="5582" y="155"/>
                    <a:pt x="5564" y="149"/>
                  </a:cubicBezTo>
                  <a:lnTo>
                    <a:pt x="5558" y="149"/>
                  </a:lnTo>
                  <a:cubicBezTo>
                    <a:pt x="5535" y="143"/>
                    <a:pt x="5523" y="137"/>
                    <a:pt x="5499" y="125"/>
                  </a:cubicBezTo>
                  <a:cubicBezTo>
                    <a:pt x="5493" y="125"/>
                    <a:pt x="5493" y="120"/>
                    <a:pt x="5481" y="120"/>
                  </a:cubicBezTo>
                  <a:cubicBezTo>
                    <a:pt x="5463" y="114"/>
                    <a:pt x="5446" y="108"/>
                    <a:pt x="5422" y="96"/>
                  </a:cubicBezTo>
                  <a:lnTo>
                    <a:pt x="5416" y="96"/>
                  </a:lnTo>
                  <a:cubicBezTo>
                    <a:pt x="5404" y="90"/>
                    <a:pt x="5380" y="84"/>
                    <a:pt x="5362" y="78"/>
                  </a:cubicBezTo>
                  <a:cubicBezTo>
                    <a:pt x="5357" y="78"/>
                    <a:pt x="5357" y="78"/>
                    <a:pt x="5351" y="66"/>
                  </a:cubicBezTo>
                  <a:cubicBezTo>
                    <a:pt x="5327" y="60"/>
                    <a:pt x="5315" y="54"/>
                    <a:pt x="5291" y="54"/>
                  </a:cubicBezTo>
                  <a:lnTo>
                    <a:pt x="5273" y="54"/>
                  </a:lnTo>
                  <a:cubicBezTo>
                    <a:pt x="5261" y="48"/>
                    <a:pt x="5244" y="48"/>
                    <a:pt x="5226" y="36"/>
                  </a:cubicBezTo>
                  <a:cubicBezTo>
                    <a:pt x="5214" y="36"/>
                    <a:pt x="5214" y="36"/>
                    <a:pt x="5208" y="30"/>
                  </a:cubicBezTo>
                  <a:cubicBezTo>
                    <a:pt x="5196" y="25"/>
                    <a:pt x="5172" y="25"/>
                    <a:pt x="5155" y="19"/>
                  </a:cubicBezTo>
                  <a:lnTo>
                    <a:pt x="5137" y="19"/>
                  </a:lnTo>
                  <a:cubicBezTo>
                    <a:pt x="5125" y="19"/>
                    <a:pt x="5119" y="19"/>
                    <a:pt x="5107" y="7"/>
                  </a:cubicBezTo>
                  <a:lnTo>
                    <a:pt x="5083" y="7"/>
                  </a:lnTo>
                  <a:cubicBezTo>
                    <a:pt x="5077" y="7"/>
                    <a:pt x="5066" y="7"/>
                    <a:pt x="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998568" y="7177691"/>
              <a:ext cx="566040" cy="588828"/>
            </a:xfrm>
            <a:custGeom>
              <a:rect b="b" l="l" r="r" t="t"/>
              <a:pathLst>
                <a:path extrusionOk="0" h="4832" w="4645">
                  <a:moveTo>
                    <a:pt x="1064" y="885"/>
                  </a:moveTo>
                  <a:cubicBezTo>
                    <a:pt x="1076" y="891"/>
                    <a:pt x="1082" y="891"/>
                    <a:pt x="1093" y="891"/>
                  </a:cubicBezTo>
                  <a:cubicBezTo>
                    <a:pt x="1082" y="891"/>
                    <a:pt x="1070" y="891"/>
                    <a:pt x="1064" y="885"/>
                  </a:cubicBezTo>
                  <a:close/>
                  <a:moveTo>
                    <a:pt x="690" y="891"/>
                  </a:moveTo>
                  <a:cubicBezTo>
                    <a:pt x="684" y="891"/>
                    <a:pt x="678" y="897"/>
                    <a:pt x="666" y="897"/>
                  </a:cubicBezTo>
                  <a:cubicBezTo>
                    <a:pt x="666" y="891"/>
                    <a:pt x="672" y="891"/>
                    <a:pt x="690" y="891"/>
                  </a:cubicBezTo>
                  <a:close/>
                  <a:moveTo>
                    <a:pt x="624" y="903"/>
                  </a:moveTo>
                  <a:cubicBezTo>
                    <a:pt x="618" y="903"/>
                    <a:pt x="607" y="909"/>
                    <a:pt x="601" y="909"/>
                  </a:cubicBezTo>
                  <a:cubicBezTo>
                    <a:pt x="607" y="903"/>
                    <a:pt x="618" y="903"/>
                    <a:pt x="624" y="903"/>
                  </a:cubicBezTo>
                  <a:close/>
                  <a:moveTo>
                    <a:pt x="553" y="927"/>
                  </a:moveTo>
                  <a:cubicBezTo>
                    <a:pt x="551" y="927"/>
                    <a:pt x="549" y="927"/>
                    <a:pt x="547" y="927"/>
                  </a:cubicBezTo>
                  <a:cubicBezTo>
                    <a:pt x="547" y="927"/>
                    <a:pt x="549" y="927"/>
                    <a:pt x="553" y="927"/>
                  </a:cubicBezTo>
                  <a:close/>
                  <a:moveTo>
                    <a:pt x="512" y="951"/>
                  </a:moveTo>
                  <a:cubicBezTo>
                    <a:pt x="512" y="951"/>
                    <a:pt x="500" y="957"/>
                    <a:pt x="488" y="957"/>
                  </a:cubicBezTo>
                  <a:cubicBezTo>
                    <a:pt x="500" y="957"/>
                    <a:pt x="506" y="951"/>
                    <a:pt x="512" y="951"/>
                  </a:cubicBezTo>
                  <a:close/>
                  <a:moveTo>
                    <a:pt x="2980" y="4408"/>
                  </a:moveTo>
                  <a:cubicBezTo>
                    <a:pt x="2979" y="4412"/>
                    <a:pt x="2978" y="4415"/>
                    <a:pt x="2976" y="4419"/>
                  </a:cubicBezTo>
                  <a:cubicBezTo>
                    <a:pt x="2977" y="4414"/>
                    <a:pt x="2979" y="4411"/>
                    <a:pt x="2980" y="4408"/>
                  </a:cubicBezTo>
                  <a:close/>
                  <a:moveTo>
                    <a:pt x="2887" y="4549"/>
                  </a:moveTo>
                  <a:cubicBezTo>
                    <a:pt x="2881" y="4555"/>
                    <a:pt x="2875" y="4567"/>
                    <a:pt x="2863" y="4579"/>
                  </a:cubicBezTo>
                  <a:cubicBezTo>
                    <a:pt x="2869" y="4573"/>
                    <a:pt x="2881" y="4555"/>
                    <a:pt x="2887" y="4549"/>
                  </a:cubicBezTo>
                  <a:close/>
                  <a:moveTo>
                    <a:pt x="2323" y="1"/>
                  </a:moveTo>
                  <a:cubicBezTo>
                    <a:pt x="2299" y="1"/>
                    <a:pt x="2287" y="1"/>
                    <a:pt x="2263" y="7"/>
                  </a:cubicBezTo>
                  <a:lnTo>
                    <a:pt x="2257" y="7"/>
                  </a:lnTo>
                  <a:cubicBezTo>
                    <a:pt x="2234" y="7"/>
                    <a:pt x="2222" y="13"/>
                    <a:pt x="2198" y="13"/>
                  </a:cubicBezTo>
                  <a:cubicBezTo>
                    <a:pt x="2180" y="24"/>
                    <a:pt x="2156" y="24"/>
                    <a:pt x="2144" y="30"/>
                  </a:cubicBezTo>
                  <a:lnTo>
                    <a:pt x="2139" y="30"/>
                  </a:lnTo>
                  <a:cubicBezTo>
                    <a:pt x="2121" y="36"/>
                    <a:pt x="2103" y="42"/>
                    <a:pt x="2085" y="42"/>
                  </a:cubicBezTo>
                  <a:lnTo>
                    <a:pt x="2079" y="42"/>
                  </a:lnTo>
                  <a:cubicBezTo>
                    <a:pt x="2061" y="54"/>
                    <a:pt x="2044" y="60"/>
                    <a:pt x="2026" y="66"/>
                  </a:cubicBezTo>
                  <a:lnTo>
                    <a:pt x="2020" y="66"/>
                  </a:lnTo>
                  <a:cubicBezTo>
                    <a:pt x="2014" y="72"/>
                    <a:pt x="2002" y="72"/>
                    <a:pt x="1996" y="84"/>
                  </a:cubicBezTo>
                  <a:cubicBezTo>
                    <a:pt x="1990" y="90"/>
                    <a:pt x="1984" y="90"/>
                    <a:pt x="1966" y="96"/>
                  </a:cubicBezTo>
                  <a:lnTo>
                    <a:pt x="452" y="975"/>
                  </a:lnTo>
                  <a:lnTo>
                    <a:pt x="446" y="975"/>
                  </a:lnTo>
                  <a:cubicBezTo>
                    <a:pt x="173" y="1135"/>
                    <a:pt x="1" y="1479"/>
                    <a:pt x="1" y="1966"/>
                  </a:cubicBezTo>
                  <a:cubicBezTo>
                    <a:pt x="7" y="2946"/>
                    <a:pt x="707" y="4139"/>
                    <a:pt x="1568" y="4626"/>
                  </a:cubicBezTo>
                  <a:cubicBezTo>
                    <a:pt x="1815" y="4765"/>
                    <a:pt x="2048" y="4832"/>
                    <a:pt x="2254" y="4832"/>
                  </a:cubicBezTo>
                  <a:cubicBezTo>
                    <a:pt x="2420" y="4832"/>
                    <a:pt x="2570" y="4788"/>
                    <a:pt x="2697" y="4704"/>
                  </a:cubicBezTo>
                  <a:lnTo>
                    <a:pt x="2697" y="4704"/>
                  </a:lnTo>
                  <a:cubicBezTo>
                    <a:pt x="2685" y="4715"/>
                    <a:pt x="2679" y="4715"/>
                    <a:pt x="2673" y="4721"/>
                  </a:cubicBezTo>
                  <a:lnTo>
                    <a:pt x="4193" y="3837"/>
                  </a:lnTo>
                  <a:cubicBezTo>
                    <a:pt x="4466" y="3676"/>
                    <a:pt x="4638" y="3332"/>
                    <a:pt x="4638" y="2839"/>
                  </a:cubicBezTo>
                  <a:cubicBezTo>
                    <a:pt x="4644" y="2827"/>
                    <a:pt x="4638" y="2797"/>
                    <a:pt x="4638" y="2768"/>
                  </a:cubicBezTo>
                  <a:lnTo>
                    <a:pt x="4638" y="2744"/>
                  </a:lnTo>
                  <a:cubicBezTo>
                    <a:pt x="4638" y="2720"/>
                    <a:pt x="4638" y="2702"/>
                    <a:pt x="4632" y="2685"/>
                  </a:cubicBezTo>
                  <a:lnTo>
                    <a:pt x="4632" y="2655"/>
                  </a:lnTo>
                  <a:cubicBezTo>
                    <a:pt x="4632" y="2631"/>
                    <a:pt x="4627" y="2602"/>
                    <a:pt x="4627" y="2584"/>
                  </a:cubicBezTo>
                  <a:lnTo>
                    <a:pt x="4627" y="2566"/>
                  </a:lnTo>
                  <a:cubicBezTo>
                    <a:pt x="4615" y="2536"/>
                    <a:pt x="4615" y="2507"/>
                    <a:pt x="4609" y="2477"/>
                  </a:cubicBezTo>
                  <a:cubicBezTo>
                    <a:pt x="4609" y="2471"/>
                    <a:pt x="4609" y="2465"/>
                    <a:pt x="4603" y="2453"/>
                  </a:cubicBezTo>
                  <a:cubicBezTo>
                    <a:pt x="4597" y="2435"/>
                    <a:pt x="4597" y="2411"/>
                    <a:pt x="4585" y="2388"/>
                  </a:cubicBezTo>
                  <a:cubicBezTo>
                    <a:pt x="4585" y="2382"/>
                    <a:pt x="4585" y="2376"/>
                    <a:pt x="4579" y="2358"/>
                  </a:cubicBezTo>
                  <a:cubicBezTo>
                    <a:pt x="4573" y="2334"/>
                    <a:pt x="4573" y="2316"/>
                    <a:pt x="4567" y="2293"/>
                  </a:cubicBezTo>
                  <a:cubicBezTo>
                    <a:pt x="4567" y="2287"/>
                    <a:pt x="4567" y="2275"/>
                    <a:pt x="4555" y="2269"/>
                  </a:cubicBezTo>
                  <a:lnTo>
                    <a:pt x="4537" y="2180"/>
                  </a:lnTo>
                  <a:cubicBezTo>
                    <a:pt x="4537" y="2174"/>
                    <a:pt x="4537" y="2168"/>
                    <a:pt x="4526" y="2168"/>
                  </a:cubicBezTo>
                  <a:lnTo>
                    <a:pt x="4508" y="2097"/>
                  </a:lnTo>
                  <a:cubicBezTo>
                    <a:pt x="4508" y="2091"/>
                    <a:pt x="4496" y="2085"/>
                    <a:pt x="4496" y="2067"/>
                  </a:cubicBezTo>
                  <a:lnTo>
                    <a:pt x="4478" y="2002"/>
                  </a:lnTo>
                  <a:cubicBezTo>
                    <a:pt x="4478" y="1996"/>
                    <a:pt x="4466" y="1990"/>
                    <a:pt x="4466" y="1978"/>
                  </a:cubicBezTo>
                  <a:cubicBezTo>
                    <a:pt x="4460" y="1948"/>
                    <a:pt x="4448" y="1919"/>
                    <a:pt x="4437" y="1889"/>
                  </a:cubicBezTo>
                  <a:lnTo>
                    <a:pt x="4437" y="1883"/>
                  </a:lnTo>
                  <a:cubicBezTo>
                    <a:pt x="4431" y="1853"/>
                    <a:pt x="4419" y="1830"/>
                    <a:pt x="4407" y="1800"/>
                  </a:cubicBezTo>
                  <a:cubicBezTo>
                    <a:pt x="4407" y="1794"/>
                    <a:pt x="4401" y="1788"/>
                    <a:pt x="4401" y="1782"/>
                  </a:cubicBezTo>
                  <a:cubicBezTo>
                    <a:pt x="4395" y="1758"/>
                    <a:pt x="4377" y="1735"/>
                    <a:pt x="4371" y="1711"/>
                  </a:cubicBezTo>
                  <a:cubicBezTo>
                    <a:pt x="4371" y="1705"/>
                    <a:pt x="4365" y="1699"/>
                    <a:pt x="4365" y="1693"/>
                  </a:cubicBezTo>
                  <a:cubicBezTo>
                    <a:pt x="4365" y="1681"/>
                    <a:pt x="4359" y="1675"/>
                    <a:pt x="4359" y="1675"/>
                  </a:cubicBezTo>
                  <a:cubicBezTo>
                    <a:pt x="4347" y="1669"/>
                    <a:pt x="4347" y="1651"/>
                    <a:pt x="4342" y="1646"/>
                  </a:cubicBezTo>
                  <a:cubicBezTo>
                    <a:pt x="4336" y="1622"/>
                    <a:pt x="4318" y="1604"/>
                    <a:pt x="4312" y="1586"/>
                  </a:cubicBezTo>
                  <a:lnTo>
                    <a:pt x="4288" y="1545"/>
                  </a:lnTo>
                  <a:cubicBezTo>
                    <a:pt x="4282" y="1521"/>
                    <a:pt x="4270" y="1497"/>
                    <a:pt x="4258" y="1485"/>
                  </a:cubicBezTo>
                  <a:lnTo>
                    <a:pt x="4241" y="1438"/>
                  </a:lnTo>
                  <a:cubicBezTo>
                    <a:pt x="4223" y="1414"/>
                    <a:pt x="4217" y="1396"/>
                    <a:pt x="4199" y="1372"/>
                  </a:cubicBezTo>
                  <a:cubicBezTo>
                    <a:pt x="4193" y="1355"/>
                    <a:pt x="4187" y="1349"/>
                    <a:pt x="4181" y="1337"/>
                  </a:cubicBezTo>
                  <a:cubicBezTo>
                    <a:pt x="4157" y="1307"/>
                    <a:pt x="4140" y="1265"/>
                    <a:pt x="4122" y="1236"/>
                  </a:cubicBezTo>
                  <a:cubicBezTo>
                    <a:pt x="4110" y="1230"/>
                    <a:pt x="4110" y="1224"/>
                    <a:pt x="4104" y="1218"/>
                  </a:cubicBezTo>
                  <a:cubicBezTo>
                    <a:pt x="4092" y="1194"/>
                    <a:pt x="4074" y="1165"/>
                    <a:pt x="4051" y="1141"/>
                  </a:cubicBezTo>
                  <a:cubicBezTo>
                    <a:pt x="4045" y="1129"/>
                    <a:pt x="4039" y="1117"/>
                    <a:pt x="4033" y="1105"/>
                  </a:cubicBezTo>
                  <a:cubicBezTo>
                    <a:pt x="4015" y="1081"/>
                    <a:pt x="4003" y="1070"/>
                    <a:pt x="3985" y="1046"/>
                  </a:cubicBezTo>
                  <a:cubicBezTo>
                    <a:pt x="3979" y="1028"/>
                    <a:pt x="3973" y="1022"/>
                    <a:pt x="3956" y="1010"/>
                  </a:cubicBezTo>
                  <a:cubicBezTo>
                    <a:pt x="3944" y="992"/>
                    <a:pt x="3926" y="969"/>
                    <a:pt x="3914" y="957"/>
                  </a:cubicBezTo>
                  <a:cubicBezTo>
                    <a:pt x="3902" y="939"/>
                    <a:pt x="3890" y="933"/>
                    <a:pt x="3884" y="921"/>
                  </a:cubicBezTo>
                  <a:cubicBezTo>
                    <a:pt x="3866" y="903"/>
                    <a:pt x="3855" y="880"/>
                    <a:pt x="3837" y="868"/>
                  </a:cubicBezTo>
                  <a:cubicBezTo>
                    <a:pt x="3831" y="862"/>
                    <a:pt x="3825" y="850"/>
                    <a:pt x="3813" y="838"/>
                  </a:cubicBezTo>
                  <a:cubicBezTo>
                    <a:pt x="3813" y="832"/>
                    <a:pt x="3807" y="832"/>
                    <a:pt x="3807" y="820"/>
                  </a:cubicBezTo>
                  <a:lnTo>
                    <a:pt x="3801" y="814"/>
                  </a:lnTo>
                  <a:cubicBezTo>
                    <a:pt x="3777" y="790"/>
                    <a:pt x="3766" y="773"/>
                    <a:pt x="3742" y="749"/>
                  </a:cubicBezTo>
                  <a:lnTo>
                    <a:pt x="3676" y="684"/>
                  </a:lnTo>
                  <a:cubicBezTo>
                    <a:pt x="3676" y="672"/>
                    <a:pt x="3665" y="672"/>
                    <a:pt x="3665" y="666"/>
                  </a:cubicBezTo>
                  <a:lnTo>
                    <a:pt x="3540" y="541"/>
                  </a:lnTo>
                  <a:lnTo>
                    <a:pt x="3528" y="523"/>
                  </a:lnTo>
                  <a:cubicBezTo>
                    <a:pt x="3504" y="505"/>
                    <a:pt x="3481" y="488"/>
                    <a:pt x="3457" y="464"/>
                  </a:cubicBezTo>
                  <a:lnTo>
                    <a:pt x="3451" y="458"/>
                  </a:lnTo>
                  <a:cubicBezTo>
                    <a:pt x="3427" y="446"/>
                    <a:pt x="3415" y="422"/>
                    <a:pt x="3391" y="404"/>
                  </a:cubicBezTo>
                  <a:cubicBezTo>
                    <a:pt x="3385" y="404"/>
                    <a:pt x="3385" y="399"/>
                    <a:pt x="3380" y="399"/>
                  </a:cubicBezTo>
                  <a:cubicBezTo>
                    <a:pt x="3356" y="387"/>
                    <a:pt x="3332" y="363"/>
                    <a:pt x="3308" y="345"/>
                  </a:cubicBezTo>
                  <a:cubicBezTo>
                    <a:pt x="3302" y="345"/>
                    <a:pt x="3302" y="339"/>
                    <a:pt x="3296" y="339"/>
                  </a:cubicBezTo>
                  <a:cubicBezTo>
                    <a:pt x="3273" y="327"/>
                    <a:pt x="3261" y="309"/>
                    <a:pt x="3237" y="298"/>
                  </a:cubicBezTo>
                  <a:lnTo>
                    <a:pt x="3231" y="286"/>
                  </a:lnTo>
                  <a:lnTo>
                    <a:pt x="3160" y="244"/>
                  </a:lnTo>
                  <a:cubicBezTo>
                    <a:pt x="3154" y="244"/>
                    <a:pt x="3154" y="238"/>
                    <a:pt x="3148" y="238"/>
                  </a:cubicBezTo>
                  <a:cubicBezTo>
                    <a:pt x="3124" y="220"/>
                    <a:pt x="3100" y="209"/>
                    <a:pt x="3071" y="191"/>
                  </a:cubicBezTo>
                  <a:cubicBezTo>
                    <a:pt x="3053" y="179"/>
                    <a:pt x="3023" y="161"/>
                    <a:pt x="3000" y="155"/>
                  </a:cubicBezTo>
                  <a:cubicBezTo>
                    <a:pt x="2994" y="155"/>
                    <a:pt x="2982" y="149"/>
                    <a:pt x="2976" y="149"/>
                  </a:cubicBezTo>
                  <a:cubicBezTo>
                    <a:pt x="2964" y="143"/>
                    <a:pt x="2940" y="131"/>
                    <a:pt x="2922" y="119"/>
                  </a:cubicBezTo>
                  <a:cubicBezTo>
                    <a:pt x="2916" y="119"/>
                    <a:pt x="2910" y="114"/>
                    <a:pt x="2905" y="114"/>
                  </a:cubicBezTo>
                  <a:cubicBezTo>
                    <a:pt x="2881" y="102"/>
                    <a:pt x="2857" y="90"/>
                    <a:pt x="2833" y="84"/>
                  </a:cubicBezTo>
                  <a:lnTo>
                    <a:pt x="2827" y="84"/>
                  </a:lnTo>
                  <a:cubicBezTo>
                    <a:pt x="2804" y="72"/>
                    <a:pt x="2786" y="66"/>
                    <a:pt x="2756" y="60"/>
                  </a:cubicBezTo>
                  <a:cubicBezTo>
                    <a:pt x="2744" y="60"/>
                    <a:pt x="2744" y="60"/>
                    <a:pt x="2738" y="54"/>
                  </a:cubicBezTo>
                  <a:cubicBezTo>
                    <a:pt x="2726" y="42"/>
                    <a:pt x="2703" y="36"/>
                    <a:pt x="2685" y="36"/>
                  </a:cubicBezTo>
                  <a:cubicBezTo>
                    <a:pt x="2679" y="36"/>
                    <a:pt x="2673" y="36"/>
                    <a:pt x="2667" y="30"/>
                  </a:cubicBezTo>
                  <a:cubicBezTo>
                    <a:pt x="2643" y="24"/>
                    <a:pt x="2625" y="24"/>
                    <a:pt x="2608" y="13"/>
                  </a:cubicBezTo>
                  <a:lnTo>
                    <a:pt x="2590" y="13"/>
                  </a:lnTo>
                  <a:cubicBezTo>
                    <a:pt x="2566" y="7"/>
                    <a:pt x="2554" y="7"/>
                    <a:pt x="2530" y="7"/>
                  </a:cubicBezTo>
                  <a:lnTo>
                    <a:pt x="2524" y="7"/>
                  </a:lnTo>
                  <a:cubicBezTo>
                    <a:pt x="2501" y="7"/>
                    <a:pt x="2477" y="1"/>
                    <a:pt x="2465" y="1"/>
                  </a:cubicBez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563032" y="7079349"/>
              <a:ext cx="539231" cy="582613"/>
            </a:xfrm>
            <a:custGeom>
              <a:rect b="b" l="l" r="r" t="t"/>
              <a:pathLst>
                <a:path extrusionOk="0" h="4781" w="4425">
                  <a:moveTo>
                    <a:pt x="4092" y="0"/>
                  </a:moveTo>
                  <a:lnTo>
                    <a:pt x="185" y="2274"/>
                  </a:lnTo>
                  <a:cubicBezTo>
                    <a:pt x="386" y="2720"/>
                    <a:pt x="511" y="3195"/>
                    <a:pt x="511" y="3628"/>
                  </a:cubicBezTo>
                  <a:cubicBezTo>
                    <a:pt x="511" y="4186"/>
                    <a:pt x="321" y="4584"/>
                    <a:pt x="0" y="4780"/>
                  </a:cubicBezTo>
                  <a:lnTo>
                    <a:pt x="3902" y="2500"/>
                  </a:lnTo>
                  <a:cubicBezTo>
                    <a:pt x="4222" y="2304"/>
                    <a:pt x="4424" y="1912"/>
                    <a:pt x="4418" y="1348"/>
                  </a:cubicBezTo>
                  <a:cubicBezTo>
                    <a:pt x="4418" y="909"/>
                    <a:pt x="4300" y="445"/>
                    <a:pt x="4092" y="0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4259275" y="4994275"/>
              <a:ext cx="1381700" cy="897325"/>
            </a:xfrm>
            <a:custGeom>
              <a:rect b="b" l="l" r="r" t="t"/>
              <a:pathLst>
                <a:path extrusionOk="0" h="35893" w="55268">
                  <a:moveTo>
                    <a:pt x="0" y="12240"/>
                  </a:moveTo>
                  <a:lnTo>
                    <a:pt x="9501" y="13335"/>
                  </a:lnTo>
                  <a:lnTo>
                    <a:pt x="46839" y="4000"/>
                  </a:lnTo>
                  <a:lnTo>
                    <a:pt x="55268" y="0"/>
                  </a:lnTo>
                  <a:lnTo>
                    <a:pt x="54744" y="3429"/>
                  </a:lnTo>
                  <a:lnTo>
                    <a:pt x="40314" y="12335"/>
                  </a:lnTo>
                  <a:lnTo>
                    <a:pt x="18359" y="23178"/>
                  </a:lnTo>
                  <a:lnTo>
                    <a:pt x="17621" y="35893"/>
                  </a:lnTo>
                  <a:lnTo>
                    <a:pt x="15335" y="22749"/>
                  </a:lnTo>
                  <a:lnTo>
                    <a:pt x="285" y="12883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465" name="Google Shape;465;p32"/>
            <p:cNvSpPr/>
            <p:nvPr/>
          </p:nvSpPr>
          <p:spPr>
            <a:xfrm>
              <a:off x="4257765" y="5301384"/>
              <a:ext cx="441499" cy="589193"/>
            </a:xfrm>
            <a:custGeom>
              <a:rect b="b" l="l" r="r" t="t"/>
              <a:pathLst>
                <a:path extrusionOk="0" h="4835" w="3623">
                  <a:moveTo>
                    <a:pt x="0" y="1"/>
                  </a:moveTo>
                  <a:lnTo>
                    <a:pt x="30" y="2780"/>
                  </a:lnTo>
                  <a:lnTo>
                    <a:pt x="3622" y="4834"/>
                  </a:lnTo>
                  <a:lnTo>
                    <a:pt x="3622" y="4834"/>
                  </a:lnTo>
                  <a:lnTo>
                    <a:pt x="3593" y="20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4257765" y="4743500"/>
              <a:ext cx="1388595" cy="808419"/>
            </a:xfrm>
            <a:custGeom>
              <a:rect b="b" l="l" r="r" t="t"/>
              <a:pathLst>
                <a:path extrusionOk="0" h="6634" w="11395">
                  <a:moveTo>
                    <a:pt x="7803" y="0"/>
                  </a:moveTo>
                  <a:lnTo>
                    <a:pt x="0" y="4579"/>
                  </a:lnTo>
                  <a:lnTo>
                    <a:pt x="3593" y="6633"/>
                  </a:lnTo>
                  <a:lnTo>
                    <a:pt x="11395" y="204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4695493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3927032" y="7823194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0" y="0"/>
                  </a:moveTo>
                  <a:lnTo>
                    <a:pt x="0" y="410"/>
                  </a:lnTo>
                  <a:lnTo>
                    <a:pt x="6122" y="3973"/>
                  </a:lnTo>
                  <a:lnTo>
                    <a:pt x="6122" y="3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4673070" y="7437501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57" y="0"/>
                  </a:moveTo>
                  <a:lnTo>
                    <a:pt x="0" y="6722"/>
                  </a:lnTo>
                  <a:lnTo>
                    <a:pt x="0" y="7138"/>
                  </a:lnTo>
                  <a:lnTo>
                    <a:pt x="11663" y="404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3927032" y="7003307"/>
              <a:ext cx="2166549" cy="1253452"/>
            </a:xfrm>
            <a:custGeom>
              <a:rect b="b" l="l" r="r" t="t"/>
              <a:pathLst>
                <a:path extrusionOk="0" h="10286" w="17779">
                  <a:moveTo>
                    <a:pt x="11663" y="1"/>
                  </a:moveTo>
                  <a:lnTo>
                    <a:pt x="0" y="6728"/>
                  </a:lnTo>
                  <a:lnTo>
                    <a:pt x="6122" y="10285"/>
                  </a:lnTo>
                  <a:lnTo>
                    <a:pt x="17779" y="3563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4693672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3964687" y="7029385"/>
              <a:ext cx="2076860" cy="1199102"/>
            </a:xfrm>
            <a:custGeom>
              <a:rect b="b" l="l" r="r" t="t"/>
              <a:pathLst>
                <a:path extrusionOk="0" h="9840" w="17043">
                  <a:moveTo>
                    <a:pt x="11324" y="0"/>
                  </a:moveTo>
                  <a:lnTo>
                    <a:pt x="5873" y="3148"/>
                  </a:lnTo>
                  <a:lnTo>
                    <a:pt x="2577" y="5048"/>
                  </a:lnTo>
                  <a:lnTo>
                    <a:pt x="0" y="6538"/>
                  </a:lnTo>
                  <a:lnTo>
                    <a:pt x="962" y="7090"/>
                  </a:lnTo>
                  <a:lnTo>
                    <a:pt x="5724" y="9840"/>
                  </a:lnTo>
                  <a:lnTo>
                    <a:pt x="10481" y="7090"/>
                  </a:lnTo>
                  <a:lnTo>
                    <a:pt x="14026" y="5048"/>
                  </a:lnTo>
                  <a:lnTo>
                    <a:pt x="17042" y="3302"/>
                  </a:lnTo>
                  <a:lnTo>
                    <a:pt x="16775" y="3148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4123225" y="7124200"/>
              <a:ext cx="1762832" cy="1012888"/>
            </a:xfrm>
            <a:custGeom>
              <a:rect b="b" l="l" r="r" t="t"/>
              <a:pathLst>
                <a:path extrusionOk="0" h="8255" w="14318">
                  <a:moveTo>
                    <a:pt x="9579" y="1087"/>
                  </a:moveTo>
                  <a:lnTo>
                    <a:pt x="10980" y="1894"/>
                  </a:lnTo>
                  <a:lnTo>
                    <a:pt x="9104" y="2975"/>
                  </a:lnTo>
                  <a:lnTo>
                    <a:pt x="7702" y="2168"/>
                  </a:lnTo>
                  <a:lnTo>
                    <a:pt x="9579" y="1087"/>
                  </a:lnTo>
                  <a:close/>
                  <a:moveTo>
                    <a:pt x="11051" y="1936"/>
                  </a:moveTo>
                  <a:lnTo>
                    <a:pt x="12453" y="2750"/>
                  </a:lnTo>
                  <a:lnTo>
                    <a:pt x="10570" y="3830"/>
                  </a:lnTo>
                  <a:lnTo>
                    <a:pt x="9169" y="3023"/>
                  </a:lnTo>
                  <a:lnTo>
                    <a:pt x="11051" y="1936"/>
                  </a:lnTo>
                  <a:close/>
                  <a:moveTo>
                    <a:pt x="7625" y="2203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9" y="3290"/>
                  </a:lnTo>
                  <a:lnTo>
                    <a:pt x="7625" y="2203"/>
                  </a:lnTo>
                  <a:close/>
                  <a:moveTo>
                    <a:pt x="9104" y="3058"/>
                  </a:moveTo>
                  <a:lnTo>
                    <a:pt x="10505" y="3866"/>
                  </a:lnTo>
                  <a:lnTo>
                    <a:pt x="8629" y="4953"/>
                  </a:lnTo>
                  <a:lnTo>
                    <a:pt x="7227" y="4139"/>
                  </a:lnTo>
                  <a:lnTo>
                    <a:pt x="9104" y="3058"/>
                  </a:lnTo>
                  <a:close/>
                  <a:moveTo>
                    <a:pt x="5683" y="3331"/>
                  </a:moveTo>
                  <a:lnTo>
                    <a:pt x="7085" y="4145"/>
                  </a:lnTo>
                  <a:lnTo>
                    <a:pt x="5208" y="5226"/>
                  </a:lnTo>
                  <a:lnTo>
                    <a:pt x="3807" y="4418"/>
                  </a:lnTo>
                  <a:lnTo>
                    <a:pt x="5683" y="3331"/>
                  </a:lnTo>
                  <a:close/>
                  <a:moveTo>
                    <a:pt x="7150" y="4187"/>
                  </a:moveTo>
                  <a:lnTo>
                    <a:pt x="8557" y="4994"/>
                  </a:lnTo>
                  <a:lnTo>
                    <a:pt x="6675" y="6081"/>
                  </a:lnTo>
                  <a:lnTo>
                    <a:pt x="5274" y="5273"/>
                  </a:lnTo>
                  <a:lnTo>
                    <a:pt x="7150" y="4187"/>
                  </a:lnTo>
                  <a:close/>
                  <a:moveTo>
                    <a:pt x="3730" y="4454"/>
                  </a:moveTo>
                  <a:lnTo>
                    <a:pt x="5131" y="5261"/>
                  </a:lnTo>
                  <a:lnTo>
                    <a:pt x="3255" y="6348"/>
                  </a:lnTo>
                  <a:lnTo>
                    <a:pt x="1854" y="5540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6"/>
                  </a:lnTo>
                  <a:lnTo>
                    <a:pt x="4733" y="7203"/>
                  </a:lnTo>
                  <a:lnTo>
                    <a:pt x="3332" y="6390"/>
                  </a:lnTo>
                  <a:lnTo>
                    <a:pt x="5208" y="5309"/>
                  </a:lnTo>
                  <a:close/>
                  <a:moveTo>
                    <a:pt x="11307" y="0"/>
                  </a:moveTo>
                  <a:lnTo>
                    <a:pt x="9579" y="1004"/>
                  </a:lnTo>
                  <a:lnTo>
                    <a:pt x="8231" y="226"/>
                  </a:lnTo>
                  <a:lnTo>
                    <a:pt x="8160" y="262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2"/>
                  </a:lnTo>
                  <a:lnTo>
                    <a:pt x="6218" y="1384"/>
                  </a:lnTo>
                  <a:lnTo>
                    <a:pt x="7566" y="2162"/>
                  </a:lnTo>
                  <a:lnTo>
                    <a:pt x="5689" y="3242"/>
                  </a:lnTo>
                  <a:lnTo>
                    <a:pt x="4336" y="2465"/>
                  </a:lnTo>
                  <a:lnTo>
                    <a:pt x="4270" y="2500"/>
                  </a:lnTo>
                  <a:lnTo>
                    <a:pt x="5624" y="3278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9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3"/>
                  </a:lnTo>
                  <a:lnTo>
                    <a:pt x="381" y="4745"/>
                  </a:lnTo>
                  <a:lnTo>
                    <a:pt x="1735" y="5523"/>
                  </a:lnTo>
                  <a:lnTo>
                    <a:pt x="1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66"/>
                  </a:lnTo>
                  <a:lnTo>
                    <a:pt x="1473" y="7369"/>
                  </a:lnTo>
                  <a:lnTo>
                    <a:pt x="1539" y="7405"/>
                  </a:lnTo>
                  <a:lnTo>
                    <a:pt x="3267" y="6407"/>
                  </a:lnTo>
                  <a:lnTo>
                    <a:pt x="4674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1"/>
                  </a:lnTo>
                  <a:lnTo>
                    <a:pt x="6087" y="8028"/>
                  </a:lnTo>
                  <a:lnTo>
                    <a:pt x="6159" y="7993"/>
                  </a:lnTo>
                  <a:lnTo>
                    <a:pt x="4805" y="7215"/>
                  </a:lnTo>
                  <a:lnTo>
                    <a:pt x="6681" y="6134"/>
                  </a:lnTo>
                  <a:lnTo>
                    <a:pt x="8035" y="6912"/>
                  </a:lnTo>
                  <a:lnTo>
                    <a:pt x="8100" y="6876"/>
                  </a:lnTo>
                  <a:lnTo>
                    <a:pt x="6752" y="6093"/>
                  </a:lnTo>
                  <a:lnTo>
                    <a:pt x="8629" y="5012"/>
                  </a:lnTo>
                  <a:lnTo>
                    <a:pt x="9977" y="5790"/>
                  </a:lnTo>
                  <a:lnTo>
                    <a:pt x="10048" y="5754"/>
                  </a:lnTo>
                  <a:lnTo>
                    <a:pt x="8694" y="4976"/>
                  </a:lnTo>
                  <a:lnTo>
                    <a:pt x="10570" y="3890"/>
                  </a:lnTo>
                  <a:lnTo>
                    <a:pt x="11924" y="4668"/>
                  </a:lnTo>
                  <a:lnTo>
                    <a:pt x="11990" y="4632"/>
                  </a:lnTo>
                  <a:lnTo>
                    <a:pt x="10642" y="3854"/>
                  </a:lnTo>
                  <a:lnTo>
                    <a:pt x="12518" y="2767"/>
                  </a:lnTo>
                  <a:lnTo>
                    <a:pt x="13872" y="3551"/>
                  </a:lnTo>
                  <a:lnTo>
                    <a:pt x="13937" y="3510"/>
                  </a:lnTo>
                  <a:lnTo>
                    <a:pt x="12583" y="2732"/>
                  </a:lnTo>
                  <a:lnTo>
                    <a:pt x="14317" y="1728"/>
                  </a:lnTo>
                  <a:lnTo>
                    <a:pt x="14246" y="1693"/>
                  </a:lnTo>
                  <a:lnTo>
                    <a:pt x="12518" y="2696"/>
                  </a:lnTo>
                  <a:lnTo>
                    <a:pt x="11117" y="1889"/>
                  </a:lnTo>
                  <a:lnTo>
                    <a:pt x="12845" y="885"/>
                  </a:lnTo>
                  <a:lnTo>
                    <a:pt x="12779" y="849"/>
                  </a:lnTo>
                  <a:lnTo>
                    <a:pt x="11051" y="1847"/>
                  </a:lnTo>
                  <a:lnTo>
                    <a:pt x="9644" y="1039"/>
                  </a:lnTo>
                  <a:lnTo>
                    <a:pt x="11378" y="36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715722" y="8282613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5461029" y="7897042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63" y="0"/>
                  </a:moveTo>
                  <a:lnTo>
                    <a:pt x="1" y="6722"/>
                  </a:lnTo>
                  <a:lnTo>
                    <a:pt x="1" y="7137"/>
                  </a:lnTo>
                  <a:lnTo>
                    <a:pt x="11663" y="404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4715722" y="7462848"/>
              <a:ext cx="2166549" cy="1253330"/>
            </a:xfrm>
            <a:custGeom>
              <a:rect b="b" l="l" r="r" t="t"/>
              <a:pathLst>
                <a:path extrusionOk="0" h="10285" w="17779">
                  <a:moveTo>
                    <a:pt x="11651" y="0"/>
                  </a:moveTo>
                  <a:lnTo>
                    <a:pt x="1" y="6728"/>
                  </a:lnTo>
                  <a:lnTo>
                    <a:pt x="6117" y="10285"/>
                  </a:lnTo>
                  <a:lnTo>
                    <a:pt x="17779" y="356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4752646" y="7488927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9115" y="1277"/>
                  </a:lnTo>
                  <a:lnTo>
                    <a:pt x="5576" y="3319"/>
                  </a:lnTo>
                  <a:lnTo>
                    <a:pt x="1" y="6538"/>
                  </a:lnTo>
                  <a:lnTo>
                    <a:pt x="648" y="6912"/>
                  </a:lnTo>
                  <a:lnTo>
                    <a:pt x="5725" y="9839"/>
                  </a:lnTo>
                  <a:lnTo>
                    <a:pt x="10796" y="6912"/>
                  </a:lnTo>
                  <a:lnTo>
                    <a:pt x="17019" y="3319"/>
                  </a:lnTo>
                  <a:lnTo>
                    <a:pt x="17048" y="3302"/>
                  </a:lnTo>
                  <a:lnTo>
                    <a:pt x="13539" y="1277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4912525" y="7583500"/>
              <a:ext cx="1757355" cy="1011031"/>
            </a:xfrm>
            <a:custGeom>
              <a:rect b="b" l="l" r="r" t="t"/>
              <a:pathLst>
                <a:path extrusionOk="0" h="8255" w="14311">
                  <a:moveTo>
                    <a:pt x="9578" y="1082"/>
                  </a:moveTo>
                  <a:lnTo>
                    <a:pt x="10980" y="1889"/>
                  </a:lnTo>
                  <a:lnTo>
                    <a:pt x="9103" y="2970"/>
                  </a:lnTo>
                  <a:lnTo>
                    <a:pt x="7702" y="2162"/>
                  </a:lnTo>
                  <a:lnTo>
                    <a:pt x="9578" y="1082"/>
                  </a:lnTo>
                  <a:close/>
                  <a:moveTo>
                    <a:pt x="11045" y="1931"/>
                  </a:moveTo>
                  <a:lnTo>
                    <a:pt x="12452" y="2744"/>
                  </a:lnTo>
                  <a:lnTo>
                    <a:pt x="10570" y="3825"/>
                  </a:lnTo>
                  <a:lnTo>
                    <a:pt x="9168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8" y="3290"/>
                  </a:lnTo>
                  <a:lnTo>
                    <a:pt x="7625" y="2210"/>
                  </a:lnTo>
                  <a:close/>
                  <a:moveTo>
                    <a:pt x="9103" y="3053"/>
                  </a:moveTo>
                  <a:lnTo>
                    <a:pt x="10504" y="3860"/>
                  </a:lnTo>
                  <a:lnTo>
                    <a:pt x="8628" y="4947"/>
                  </a:lnTo>
                  <a:lnTo>
                    <a:pt x="7221" y="4140"/>
                  </a:lnTo>
                  <a:lnTo>
                    <a:pt x="9103" y="3053"/>
                  </a:lnTo>
                  <a:close/>
                  <a:moveTo>
                    <a:pt x="5683" y="3326"/>
                  </a:moveTo>
                  <a:lnTo>
                    <a:pt x="7084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5" y="4181"/>
                  </a:moveTo>
                  <a:lnTo>
                    <a:pt x="8563" y="4989"/>
                  </a:lnTo>
                  <a:lnTo>
                    <a:pt x="6680" y="6075"/>
                  </a:lnTo>
                  <a:lnTo>
                    <a:pt x="5279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7" y="5268"/>
                  </a:lnTo>
                  <a:lnTo>
                    <a:pt x="3260" y="6348"/>
                  </a:lnTo>
                  <a:lnTo>
                    <a:pt x="1859" y="5541"/>
                  </a:lnTo>
                  <a:lnTo>
                    <a:pt x="3735" y="4454"/>
                  </a:lnTo>
                  <a:close/>
                  <a:moveTo>
                    <a:pt x="5208" y="5303"/>
                  </a:moveTo>
                  <a:lnTo>
                    <a:pt x="6609" y="6111"/>
                  </a:lnTo>
                  <a:lnTo>
                    <a:pt x="4733" y="7192"/>
                  </a:lnTo>
                  <a:lnTo>
                    <a:pt x="3326" y="6384"/>
                  </a:lnTo>
                  <a:lnTo>
                    <a:pt x="5208" y="5303"/>
                  </a:lnTo>
                  <a:close/>
                  <a:moveTo>
                    <a:pt x="11306" y="1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2"/>
                  </a:lnTo>
                  <a:lnTo>
                    <a:pt x="9513" y="1040"/>
                  </a:lnTo>
                  <a:lnTo>
                    <a:pt x="7631" y="2127"/>
                  </a:lnTo>
                  <a:lnTo>
                    <a:pt x="6283" y="1349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9"/>
                  </a:lnTo>
                  <a:lnTo>
                    <a:pt x="4335" y="2465"/>
                  </a:lnTo>
                  <a:lnTo>
                    <a:pt x="4270" y="2507"/>
                  </a:lnTo>
                  <a:lnTo>
                    <a:pt x="5618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799" y="5487"/>
                  </a:lnTo>
                  <a:lnTo>
                    <a:pt x="446" y="4710"/>
                  </a:lnTo>
                  <a:lnTo>
                    <a:pt x="380" y="4745"/>
                  </a:lnTo>
                  <a:lnTo>
                    <a:pt x="1728" y="5523"/>
                  </a:lnTo>
                  <a:lnTo>
                    <a:pt x="0" y="6527"/>
                  </a:lnTo>
                  <a:lnTo>
                    <a:pt x="66" y="6562"/>
                  </a:lnTo>
                  <a:lnTo>
                    <a:pt x="1799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8" y="7411"/>
                  </a:lnTo>
                  <a:lnTo>
                    <a:pt x="3266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7"/>
                  </a:lnTo>
                  <a:lnTo>
                    <a:pt x="6087" y="8035"/>
                  </a:lnTo>
                  <a:lnTo>
                    <a:pt x="6152" y="7999"/>
                  </a:lnTo>
                  <a:lnTo>
                    <a:pt x="4804" y="7215"/>
                  </a:lnTo>
                  <a:lnTo>
                    <a:pt x="6680" y="6135"/>
                  </a:lnTo>
                  <a:lnTo>
                    <a:pt x="8034" y="6913"/>
                  </a:lnTo>
                  <a:lnTo>
                    <a:pt x="8100" y="6877"/>
                  </a:lnTo>
                  <a:lnTo>
                    <a:pt x="6746" y="6099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93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41" y="3855"/>
                  </a:lnTo>
                  <a:lnTo>
                    <a:pt x="12517" y="2774"/>
                  </a:lnTo>
                  <a:lnTo>
                    <a:pt x="13865" y="3552"/>
                  </a:lnTo>
                  <a:lnTo>
                    <a:pt x="13937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5" y="1693"/>
                  </a:lnTo>
                  <a:lnTo>
                    <a:pt x="12517" y="2697"/>
                  </a:lnTo>
                  <a:lnTo>
                    <a:pt x="11116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3" y="1040"/>
                  </a:lnTo>
                  <a:lnTo>
                    <a:pt x="11371" y="42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5509530" y="8737036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6254837" y="8350734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3" y="0"/>
                  </a:moveTo>
                  <a:lnTo>
                    <a:pt x="1" y="6722"/>
                  </a:lnTo>
                  <a:lnTo>
                    <a:pt x="1" y="7143"/>
                  </a:lnTo>
                  <a:lnTo>
                    <a:pt x="11663" y="41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5509530" y="7917271"/>
              <a:ext cx="2166549" cy="1252599"/>
            </a:xfrm>
            <a:custGeom>
              <a:rect b="b" l="l" r="r" t="t"/>
              <a:pathLst>
                <a:path extrusionOk="0" h="10279" w="17779">
                  <a:moveTo>
                    <a:pt x="11657" y="0"/>
                  </a:moveTo>
                  <a:lnTo>
                    <a:pt x="1" y="6728"/>
                  </a:lnTo>
                  <a:lnTo>
                    <a:pt x="6117" y="10279"/>
                  </a:lnTo>
                  <a:lnTo>
                    <a:pt x="17779" y="355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5547186" y="794261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0"/>
                  </a:moveTo>
                  <a:lnTo>
                    <a:pt x="5802" y="3189"/>
                  </a:lnTo>
                  <a:lnTo>
                    <a:pt x="0" y="6544"/>
                  </a:lnTo>
                  <a:lnTo>
                    <a:pt x="5719" y="9845"/>
                  </a:lnTo>
                  <a:lnTo>
                    <a:pt x="17048" y="3308"/>
                  </a:lnTo>
                  <a:lnTo>
                    <a:pt x="16840" y="3189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707850" y="8037575"/>
              <a:ext cx="1754063" cy="1011568"/>
            </a:xfrm>
            <a:custGeom>
              <a:rect b="b" l="l" r="r" t="t"/>
              <a:pathLst>
                <a:path extrusionOk="0" h="8255" w="14311">
                  <a:moveTo>
                    <a:pt x="9572" y="1076"/>
                  </a:moveTo>
                  <a:lnTo>
                    <a:pt x="10979" y="1883"/>
                  </a:lnTo>
                  <a:lnTo>
                    <a:pt x="9097" y="2970"/>
                  </a:lnTo>
                  <a:lnTo>
                    <a:pt x="7696" y="2156"/>
                  </a:lnTo>
                  <a:lnTo>
                    <a:pt x="9572" y="1076"/>
                  </a:lnTo>
                  <a:close/>
                  <a:moveTo>
                    <a:pt x="11045" y="1931"/>
                  </a:moveTo>
                  <a:lnTo>
                    <a:pt x="12446" y="2738"/>
                  </a:lnTo>
                  <a:lnTo>
                    <a:pt x="10570" y="3825"/>
                  </a:lnTo>
                  <a:lnTo>
                    <a:pt x="9162" y="3011"/>
                  </a:lnTo>
                  <a:lnTo>
                    <a:pt x="11045" y="1931"/>
                  </a:lnTo>
                  <a:close/>
                  <a:moveTo>
                    <a:pt x="7624" y="2204"/>
                  </a:moveTo>
                  <a:lnTo>
                    <a:pt x="9026" y="3011"/>
                  </a:lnTo>
                  <a:lnTo>
                    <a:pt x="7149" y="4098"/>
                  </a:lnTo>
                  <a:lnTo>
                    <a:pt x="5742" y="3285"/>
                  </a:lnTo>
                  <a:lnTo>
                    <a:pt x="7624" y="2204"/>
                  </a:lnTo>
                  <a:close/>
                  <a:moveTo>
                    <a:pt x="9097" y="3047"/>
                  </a:moveTo>
                  <a:lnTo>
                    <a:pt x="10504" y="3861"/>
                  </a:lnTo>
                  <a:lnTo>
                    <a:pt x="8622" y="4941"/>
                  </a:lnTo>
                  <a:lnTo>
                    <a:pt x="7221" y="4134"/>
                  </a:lnTo>
                  <a:lnTo>
                    <a:pt x="9097" y="3047"/>
                  </a:lnTo>
                  <a:close/>
                  <a:moveTo>
                    <a:pt x="5677" y="3326"/>
                  </a:moveTo>
                  <a:lnTo>
                    <a:pt x="7078" y="4134"/>
                  </a:lnTo>
                  <a:lnTo>
                    <a:pt x="5202" y="5220"/>
                  </a:lnTo>
                  <a:lnTo>
                    <a:pt x="3800" y="4407"/>
                  </a:lnTo>
                  <a:lnTo>
                    <a:pt x="5677" y="3326"/>
                  </a:lnTo>
                  <a:close/>
                  <a:moveTo>
                    <a:pt x="7155" y="4181"/>
                  </a:moveTo>
                  <a:lnTo>
                    <a:pt x="8557" y="4989"/>
                  </a:lnTo>
                  <a:lnTo>
                    <a:pt x="6680" y="6069"/>
                  </a:lnTo>
                  <a:lnTo>
                    <a:pt x="5273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6" y="5262"/>
                  </a:lnTo>
                  <a:lnTo>
                    <a:pt x="3260" y="6349"/>
                  </a:lnTo>
                  <a:lnTo>
                    <a:pt x="1853" y="5535"/>
                  </a:lnTo>
                  <a:lnTo>
                    <a:pt x="3735" y="4454"/>
                  </a:lnTo>
                  <a:close/>
                  <a:moveTo>
                    <a:pt x="5202" y="5297"/>
                  </a:moveTo>
                  <a:lnTo>
                    <a:pt x="6603" y="6111"/>
                  </a:lnTo>
                  <a:lnTo>
                    <a:pt x="4727" y="7192"/>
                  </a:lnTo>
                  <a:lnTo>
                    <a:pt x="3325" y="6384"/>
                  </a:lnTo>
                  <a:lnTo>
                    <a:pt x="5202" y="5297"/>
                  </a:lnTo>
                  <a:close/>
                  <a:moveTo>
                    <a:pt x="11306" y="1"/>
                  </a:moveTo>
                  <a:lnTo>
                    <a:pt x="9572" y="1004"/>
                  </a:lnTo>
                  <a:lnTo>
                    <a:pt x="8224" y="221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0" y="2121"/>
                  </a:lnTo>
                  <a:lnTo>
                    <a:pt x="6277" y="1343"/>
                  </a:lnTo>
                  <a:lnTo>
                    <a:pt x="6211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1"/>
                  </a:lnTo>
                  <a:lnTo>
                    <a:pt x="5617" y="3279"/>
                  </a:lnTo>
                  <a:lnTo>
                    <a:pt x="3741" y="4365"/>
                  </a:lnTo>
                  <a:lnTo>
                    <a:pt x="2387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3" y="5482"/>
                  </a:lnTo>
                  <a:lnTo>
                    <a:pt x="445" y="4704"/>
                  </a:lnTo>
                  <a:lnTo>
                    <a:pt x="374" y="4739"/>
                  </a:lnTo>
                  <a:lnTo>
                    <a:pt x="1728" y="5523"/>
                  </a:lnTo>
                  <a:lnTo>
                    <a:pt x="0" y="6521"/>
                  </a:lnTo>
                  <a:lnTo>
                    <a:pt x="65" y="6562"/>
                  </a:lnTo>
                  <a:lnTo>
                    <a:pt x="1793" y="5559"/>
                  </a:lnTo>
                  <a:lnTo>
                    <a:pt x="3195" y="6366"/>
                  </a:lnTo>
                  <a:lnTo>
                    <a:pt x="1467" y="7370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7" y="7215"/>
                  </a:lnTo>
                  <a:lnTo>
                    <a:pt x="2939" y="8213"/>
                  </a:lnTo>
                  <a:lnTo>
                    <a:pt x="3005" y="8255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0" y="6129"/>
                  </a:lnTo>
                  <a:lnTo>
                    <a:pt x="8028" y="6907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87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3" y="4632"/>
                  </a:lnTo>
                  <a:lnTo>
                    <a:pt x="10635" y="3855"/>
                  </a:lnTo>
                  <a:lnTo>
                    <a:pt x="12511" y="2768"/>
                  </a:lnTo>
                  <a:lnTo>
                    <a:pt x="13865" y="3546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9"/>
                  </a:lnTo>
                  <a:lnTo>
                    <a:pt x="14245" y="1693"/>
                  </a:lnTo>
                  <a:lnTo>
                    <a:pt x="12511" y="2697"/>
                  </a:lnTo>
                  <a:lnTo>
                    <a:pt x="11110" y="1883"/>
                  </a:lnTo>
                  <a:lnTo>
                    <a:pt x="12838" y="886"/>
                  </a:lnTo>
                  <a:lnTo>
                    <a:pt x="12773" y="844"/>
                  </a:lnTo>
                  <a:lnTo>
                    <a:pt x="11045" y="1848"/>
                  </a:lnTo>
                  <a:lnTo>
                    <a:pt x="9643" y="1040"/>
                  </a:lnTo>
                  <a:lnTo>
                    <a:pt x="11371" y="36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6298342" y="9196577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0" y="1"/>
                  </a:moveTo>
                  <a:lnTo>
                    <a:pt x="0" y="410"/>
                  </a:lnTo>
                  <a:lnTo>
                    <a:pt x="6116" y="3973"/>
                  </a:lnTo>
                  <a:lnTo>
                    <a:pt x="6116" y="35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7043649" y="8810153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2" y="1"/>
                  </a:moveTo>
                  <a:lnTo>
                    <a:pt x="0" y="6728"/>
                  </a:lnTo>
                  <a:lnTo>
                    <a:pt x="0" y="7144"/>
                  </a:lnTo>
                  <a:lnTo>
                    <a:pt x="11662" y="410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6298342" y="8375959"/>
              <a:ext cx="2166549" cy="1254183"/>
            </a:xfrm>
            <a:custGeom>
              <a:rect b="b" l="l" r="r" t="t"/>
              <a:pathLst>
                <a:path extrusionOk="0" h="10292" w="17779">
                  <a:moveTo>
                    <a:pt x="11656" y="1"/>
                  </a:moveTo>
                  <a:lnTo>
                    <a:pt x="0" y="6735"/>
                  </a:lnTo>
                  <a:lnTo>
                    <a:pt x="6116" y="10291"/>
                  </a:lnTo>
                  <a:lnTo>
                    <a:pt x="17778" y="3564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6335876" y="840203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1"/>
                  </a:moveTo>
                  <a:lnTo>
                    <a:pt x="1" y="6544"/>
                  </a:lnTo>
                  <a:lnTo>
                    <a:pt x="5719" y="9846"/>
                  </a:lnTo>
                  <a:lnTo>
                    <a:pt x="17049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493675" y="8495250"/>
              <a:ext cx="1757355" cy="1012290"/>
            </a:xfrm>
            <a:custGeom>
              <a:rect b="b" l="l" r="r" t="t"/>
              <a:pathLst>
                <a:path extrusionOk="0" h="8255" w="14311">
                  <a:moveTo>
                    <a:pt x="9572" y="1081"/>
                  </a:moveTo>
                  <a:lnTo>
                    <a:pt x="10980" y="1889"/>
                  </a:lnTo>
                  <a:lnTo>
                    <a:pt x="9097" y="2975"/>
                  </a:lnTo>
                  <a:lnTo>
                    <a:pt x="7696" y="2168"/>
                  </a:lnTo>
                  <a:lnTo>
                    <a:pt x="9572" y="1081"/>
                  </a:lnTo>
                  <a:close/>
                  <a:moveTo>
                    <a:pt x="11045" y="1936"/>
                  </a:moveTo>
                  <a:lnTo>
                    <a:pt x="12446" y="2744"/>
                  </a:lnTo>
                  <a:lnTo>
                    <a:pt x="10570" y="3830"/>
                  </a:lnTo>
                  <a:lnTo>
                    <a:pt x="9169" y="3017"/>
                  </a:lnTo>
                  <a:lnTo>
                    <a:pt x="11045" y="1936"/>
                  </a:lnTo>
                  <a:close/>
                  <a:moveTo>
                    <a:pt x="7625" y="2203"/>
                  </a:moveTo>
                  <a:lnTo>
                    <a:pt x="9026" y="3011"/>
                  </a:lnTo>
                  <a:lnTo>
                    <a:pt x="7144" y="4098"/>
                  </a:lnTo>
                  <a:lnTo>
                    <a:pt x="5742" y="3284"/>
                  </a:lnTo>
                  <a:lnTo>
                    <a:pt x="7625" y="2203"/>
                  </a:lnTo>
                  <a:close/>
                  <a:moveTo>
                    <a:pt x="9097" y="3059"/>
                  </a:moveTo>
                  <a:lnTo>
                    <a:pt x="10505" y="3866"/>
                  </a:lnTo>
                  <a:lnTo>
                    <a:pt x="8622" y="4947"/>
                  </a:lnTo>
                  <a:lnTo>
                    <a:pt x="7221" y="4139"/>
                  </a:lnTo>
                  <a:lnTo>
                    <a:pt x="9097" y="3059"/>
                  </a:lnTo>
                  <a:close/>
                  <a:moveTo>
                    <a:pt x="5677" y="3332"/>
                  </a:moveTo>
                  <a:lnTo>
                    <a:pt x="7078" y="4139"/>
                  </a:lnTo>
                  <a:lnTo>
                    <a:pt x="5202" y="5220"/>
                  </a:lnTo>
                  <a:lnTo>
                    <a:pt x="3801" y="4412"/>
                  </a:lnTo>
                  <a:lnTo>
                    <a:pt x="5677" y="3332"/>
                  </a:lnTo>
                  <a:close/>
                  <a:moveTo>
                    <a:pt x="7156" y="4181"/>
                  </a:moveTo>
                  <a:lnTo>
                    <a:pt x="8557" y="4994"/>
                  </a:lnTo>
                  <a:lnTo>
                    <a:pt x="6681" y="6075"/>
                  </a:lnTo>
                  <a:lnTo>
                    <a:pt x="5279" y="5267"/>
                  </a:lnTo>
                  <a:lnTo>
                    <a:pt x="7156" y="4181"/>
                  </a:lnTo>
                  <a:close/>
                  <a:moveTo>
                    <a:pt x="3735" y="4448"/>
                  </a:moveTo>
                  <a:lnTo>
                    <a:pt x="5137" y="5262"/>
                  </a:lnTo>
                  <a:lnTo>
                    <a:pt x="3260" y="6342"/>
                  </a:lnTo>
                  <a:lnTo>
                    <a:pt x="1853" y="5535"/>
                  </a:lnTo>
                  <a:lnTo>
                    <a:pt x="3735" y="4448"/>
                  </a:lnTo>
                  <a:close/>
                  <a:moveTo>
                    <a:pt x="5202" y="5303"/>
                  </a:moveTo>
                  <a:lnTo>
                    <a:pt x="6603" y="6111"/>
                  </a:lnTo>
                  <a:lnTo>
                    <a:pt x="4727" y="7197"/>
                  </a:lnTo>
                  <a:lnTo>
                    <a:pt x="3326" y="6390"/>
                  </a:lnTo>
                  <a:lnTo>
                    <a:pt x="5202" y="5303"/>
                  </a:lnTo>
                  <a:close/>
                  <a:moveTo>
                    <a:pt x="11306" y="0"/>
                  </a:moveTo>
                  <a:lnTo>
                    <a:pt x="9572" y="998"/>
                  </a:lnTo>
                  <a:lnTo>
                    <a:pt x="8225" y="220"/>
                  </a:lnTo>
                  <a:lnTo>
                    <a:pt x="8159" y="256"/>
                  </a:lnTo>
                  <a:lnTo>
                    <a:pt x="9507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1" y="4365"/>
                  </a:lnTo>
                  <a:lnTo>
                    <a:pt x="2388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8" y="5517"/>
                  </a:lnTo>
                  <a:lnTo>
                    <a:pt x="0" y="6520"/>
                  </a:lnTo>
                  <a:lnTo>
                    <a:pt x="66" y="6556"/>
                  </a:lnTo>
                  <a:lnTo>
                    <a:pt x="1794" y="5558"/>
                  </a:lnTo>
                  <a:lnTo>
                    <a:pt x="3195" y="6366"/>
                  </a:lnTo>
                  <a:lnTo>
                    <a:pt x="1467" y="7369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5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06"/>
                  </a:lnTo>
                  <a:lnTo>
                    <a:pt x="9976" y="5790"/>
                  </a:lnTo>
                  <a:lnTo>
                    <a:pt x="10042" y="5748"/>
                  </a:lnTo>
                  <a:lnTo>
                    <a:pt x="8694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9" y="4632"/>
                  </a:lnTo>
                  <a:lnTo>
                    <a:pt x="10635" y="3848"/>
                  </a:lnTo>
                  <a:lnTo>
                    <a:pt x="12512" y="2768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0"/>
                  </a:lnTo>
                  <a:lnTo>
                    <a:pt x="11110" y="1883"/>
                  </a:lnTo>
                  <a:lnTo>
                    <a:pt x="12838" y="879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44" y="1040"/>
                  </a:lnTo>
                  <a:lnTo>
                    <a:pt x="11372" y="36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819300" y="6834772"/>
              <a:ext cx="486343" cy="353150"/>
            </a:xfrm>
            <a:custGeom>
              <a:rect b="b" l="l" r="r" t="t"/>
              <a:pathLst>
                <a:path extrusionOk="0" h="2898" w="3991">
                  <a:moveTo>
                    <a:pt x="3991" y="0"/>
                  </a:moveTo>
                  <a:lnTo>
                    <a:pt x="1" y="2322"/>
                  </a:lnTo>
                  <a:lnTo>
                    <a:pt x="1" y="2898"/>
                  </a:lnTo>
                  <a:lnTo>
                    <a:pt x="3991" y="570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5028298" y="5506843"/>
              <a:ext cx="2791081" cy="1681059"/>
            </a:xfrm>
            <a:custGeom>
              <a:rect b="b" l="l" r="r" t="t"/>
              <a:pathLst>
                <a:path extrusionOk="0" h="13795" w="22904">
                  <a:moveTo>
                    <a:pt x="1" y="1"/>
                  </a:moveTo>
                  <a:lnTo>
                    <a:pt x="1" y="571"/>
                  </a:lnTo>
                  <a:lnTo>
                    <a:pt x="22904" y="13795"/>
                  </a:lnTo>
                  <a:lnTo>
                    <a:pt x="22904" y="13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5028298" y="5224001"/>
              <a:ext cx="3277303" cy="1893704"/>
            </a:xfrm>
            <a:custGeom>
              <a:rect b="b" l="l" r="r" t="t"/>
              <a:pathLst>
                <a:path extrusionOk="0" h="15540" w="26894">
                  <a:moveTo>
                    <a:pt x="3997" y="0"/>
                  </a:moveTo>
                  <a:lnTo>
                    <a:pt x="1" y="2322"/>
                  </a:lnTo>
                  <a:lnTo>
                    <a:pt x="22904" y="15540"/>
                  </a:lnTo>
                  <a:lnTo>
                    <a:pt x="26894" y="1321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5071802" y="5248617"/>
              <a:ext cx="3191148" cy="1843742"/>
            </a:xfrm>
            <a:custGeom>
              <a:rect b="b" l="l" r="r" t="t"/>
              <a:pathLst>
                <a:path extrusionOk="0" h="15130" w="26187">
                  <a:moveTo>
                    <a:pt x="3640" y="0"/>
                  </a:moveTo>
                  <a:lnTo>
                    <a:pt x="2476" y="683"/>
                  </a:lnTo>
                  <a:lnTo>
                    <a:pt x="2405" y="719"/>
                  </a:lnTo>
                  <a:lnTo>
                    <a:pt x="1271" y="1378"/>
                  </a:lnTo>
                  <a:lnTo>
                    <a:pt x="1200" y="1425"/>
                  </a:lnTo>
                  <a:lnTo>
                    <a:pt x="0" y="2120"/>
                  </a:lnTo>
                  <a:lnTo>
                    <a:pt x="1033" y="2714"/>
                  </a:lnTo>
                  <a:lnTo>
                    <a:pt x="1111" y="2761"/>
                  </a:lnTo>
                  <a:lnTo>
                    <a:pt x="2108" y="3337"/>
                  </a:lnTo>
                  <a:lnTo>
                    <a:pt x="2185" y="3373"/>
                  </a:lnTo>
                  <a:lnTo>
                    <a:pt x="3189" y="3955"/>
                  </a:lnTo>
                  <a:lnTo>
                    <a:pt x="3254" y="3996"/>
                  </a:lnTo>
                  <a:lnTo>
                    <a:pt x="4264" y="4578"/>
                  </a:lnTo>
                  <a:lnTo>
                    <a:pt x="4329" y="4614"/>
                  </a:lnTo>
                  <a:lnTo>
                    <a:pt x="5333" y="5196"/>
                  </a:lnTo>
                  <a:lnTo>
                    <a:pt x="5404" y="5237"/>
                  </a:lnTo>
                  <a:lnTo>
                    <a:pt x="6407" y="5819"/>
                  </a:lnTo>
                  <a:lnTo>
                    <a:pt x="6484" y="5861"/>
                  </a:lnTo>
                  <a:lnTo>
                    <a:pt x="7482" y="6443"/>
                  </a:lnTo>
                  <a:lnTo>
                    <a:pt x="7559" y="6478"/>
                  </a:lnTo>
                  <a:lnTo>
                    <a:pt x="8563" y="7054"/>
                  </a:lnTo>
                  <a:lnTo>
                    <a:pt x="8628" y="7102"/>
                  </a:lnTo>
                  <a:lnTo>
                    <a:pt x="9638" y="7678"/>
                  </a:lnTo>
                  <a:lnTo>
                    <a:pt x="9703" y="7719"/>
                  </a:lnTo>
                  <a:lnTo>
                    <a:pt x="10712" y="8301"/>
                  </a:lnTo>
                  <a:lnTo>
                    <a:pt x="10778" y="8343"/>
                  </a:lnTo>
                  <a:lnTo>
                    <a:pt x="11781" y="8919"/>
                  </a:lnTo>
                  <a:lnTo>
                    <a:pt x="11858" y="8966"/>
                  </a:lnTo>
                  <a:lnTo>
                    <a:pt x="12856" y="9542"/>
                  </a:lnTo>
                  <a:lnTo>
                    <a:pt x="12933" y="9578"/>
                  </a:lnTo>
                  <a:lnTo>
                    <a:pt x="13937" y="10160"/>
                  </a:lnTo>
                  <a:lnTo>
                    <a:pt x="14008" y="10202"/>
                  </a:lnTo>
                  <a:lnTo>
                    <a:pt x="15011" y="10783"/>
                  </a:lnTo>
                  <a:lnTo>
                    <a:pt x="15077" y="10825"/>
                  </a:lnTo>
                  <a:lnTo>
                    <a:pt x="16086" y="11407"/>
                  </a:lnTo>
                  <a:lnTo>
                    <a:pt x="16151" y="11443"/>
                  </a:lnTo>
                  <a:lnTo>
                    <a:pt x="17161" y="12024"/>
                  </a:lnTo>
                  <a:lnTo>
                    <a:pt x="17232" y="12066"/>
                  </a:lnTo>
                  <a:lnTo>
                    <a:pt x="18230" y="12648"/>
                  </a:lnTo>
                  <a:lnTo>
                    <a:pt x="18307" y="12684"/>
                  </a:lnTo>
                  <a:lnTo>
                    <a:pt x="19310" y="13271"/>
                  </a:lnTo>
                  <a:lnTo>
                    <a:pt x="19382" y="13307"/>
                  </a:lnTo>
                  <a:lnTo>
                    <a:pt x="20385" y="13883"/>
                  </a:lnTo>
                  <a:lnTo>
                    <a:pt x="20456" y="13931"/>
                  </a:lnTo>
                  <a:lnTo>
                    <a:pt x="21460" y="14507"/>
                  </a:lnTo>
                  <a:lnTo>
                    <a:pt x="21525" y="14548"/>
                  </a:lnTo>
                  <a:lnTo>
                    <a:pt x="22535" y="15124"/>
                  </a:lnTo>
                  <a:lnTo>
                    <a:pt x="22547" y="15130"/>
                  </a:lnTo>
                  <a:lnTo>
                    <a:pt x="23746" y="14435"/>
                  </a:lnTo>
                  <a:lnTo>
                    <a:pt x="23811" y="14400"/>
                  </a:lnTo>
                  <a:lnTo>
                    <a:pt x="24951" y="13735"/>
                  </a:lnTo>
                  <a:lnTo>
                    <a:pt x="25023" y="13699"/>
                  </a:lnTo>
                  <a:lnTo>
                    <a:pt x="26187" y="13016"/>
                  </a:lnTo>
                  <a:lnTo>
                    <a:pt x="25177" y="12434"/>
                  </a:lnTo>
                  <a:lnTo>
                    <a:pt x="25112" y="12399"/>
                  </a:lnTo>
                  <a:lnTo>
                    <a:pt x="24108" y="11817"/>
                  </a:lnTo>
                  <a:lnTo>
                    <a:pt x="24037" y="11775"/>
                  </a:lnTo>
                  <a:lnTo>
                    <a:pt x="23033" y="11199"/>
                  </a:lnTo>
                  <a:lnTo>
                    <a:pt x="22962" y="11152"/>
                  </a:lnTo>
                  <a:lnTo>
                    <a:pt x="21959" y="10576"/>
                  </a:lnTo>
                  <a:lnTo>
                    <a:pt x="21882" y="10540"/>
                  </a:lnTo>
                  <a:lnTo>
                    <a:pt x="20884" y="9958"/>
                  </a:lnTo>
                  <a:lnTo>
                    <a:pt x="20813" y="9911"/>
                  </a:lnTo>
                  <a:lnTo>
                    <a:pt x="19803" y="9335"/>
                  </a:lnTo>
                  <a:lnTo>
                    <a:pt x="19738" y="9299"/>
                  </a:lnTo>
                  <a:lnTo>
                    <a:pt x="18734" y="8711"/>
                  </a:lnTo>
                  <a:lnTo>
                    <a:pt x="18663" y="8675"/>
                  </a:lnTo>
                  <a:lnTo>
                    <a:pt x="17660" y="8094"/>
                  </a:lnTo>
                  <a:lnTo>
                    <a:pt x="17588" y="8052"/>
                  </a:lnTo>
                  <a:lnTo>
                    <a:pt x="16585" y="7470"/>
                  </a:lnTo>
                  <a:lnTo>
                    <a:pt x="16508" y="7434"/>
                  </a:lnTo>
                  <a:lnTo>
                    <a:pt x="15510" y="6858"/>
                  </a:lnTo>
                  <a:lnTo>
                    <a:pt x="15439" y="6811"/>
                  </a:lnTo>
                  <a:lnTo>
                    <a:pt x="14429" y="6235"/>
                  </a:lnTo>
                  <a:lnTo>
                    <a:pt x="14364" y="6187"/>
                  </a:lnTo>
                  <a:lnTo>
                    <a:pt x="13355" y="5606"/>
                  </a:lnTo>
                  <a:lnTo>
                    <a:pt x="13289" y="5570"/>
                  </a:lnTo>
                  <a:lnTo>
                    <a:pt x="12286" y="4994"/>
                  </a:lnTo>
                  <a:lnTo>
                    <a:pt x="12215" y="4946"/>
                  </a:lnTo>
                  <a:lnTo>
                    <a:pt x="11211" y="4370"/>
                  </a:lnTo>
                  <a:lnTo>
                    <a:pt x="11134" y="4335"/>
                  </a:lnTo>
                  <a:lnTo>
                    <a:pt x="10136" y="3747"/>
                  </a:lnTo>
                  <a:lnTo>
                    <a:pt x="10059" y="3711"/>
                  </a:lnTo>
                  <a:lnTo>
                    <a:pt x="9056" y="3129"/>
                  </a:lnTo>
                  <a:lnTo>
                    <a:pt x="8990" y="3082"/>
                  </a:lnTo>
                  <a:lnTo>
                    <a:pt x="7981" y="2506"/>
                  </a:lnTo>
                  <a:lnTo>
                    <a:pt x="7916" y="2470"/>
                  </a:lnTo>
                  <a:lnTo>
                    <a:pt x="6906" y="1888"/>
                  </a:lnTo>
                  <a:lnTo>
                    <a:pt x="6841" y="1847"/>
                  </a:lnTo>
                  <a:lnTo>
                    <a:pt x="5837" y="1265"/>
                  </a:lnTo>
                  <a:lnTo>
                    <a:pt x="5760" y="1229"/>
                  </a:lnTo>
                  <a:lnTo>
                    <a:pt x="4762" y="641"/>
                  </a:lnTo>
                  <a:lnTo>
                    <a:pt x="4685" y="606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686836" y="6759461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83" y="677"/>
                  </a:lnTo>
                  <a:lnTo>
                    <a:pt x="2412" y="713"/>
                  </a:lnTo>
                  <a:lnTo>
                    <a:pt x="1272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7293223" y="6532920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1"/>
                  </a:moveTo>
                  <a:lnTo>
                    <a:pt x="2489" y="672"/>
                  </a:lnTo>
                  <a:lnTo>
                    <a:pt x="2417" y="708"/>
                  </a:lnTo>
                  <a:lnTo>
                    <a:pt x="1277" y="1373"/>
                  </a:lnTo>
                  <a:lnTo>
                    <a:pt x="1206" y="1408"/>
                  </a:lnTo>
                  <a:lnTo>
                    <a:pt x="1" y="2109"/>
                  </a:lnTo>
                  <a:lnTo>
                    <a:pt x="78" y="2145"/>
                  </a:lnTo>
                  <a:lnTo>
                    <a:pt x="1277" y="1450"/>
                  </a:lnTo>
                  <a:lnTo>
                    <a:pt x="1349" y="1408"/>
                  </a:lnTo>
                  <a:lnTo>
                    <a:pt x="2489" y="755"/>
                  </a:lnTo>
                  <a:lnTo>
                    <a:pt x="2554" y="708"/>
                  </a:lnTo>
                  <a:lnTo>
                    <a:pt x="3730" y="37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162952" y="645626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3" y="1"/>
                  </a:moveTo>
                  <a:lnTo>
                    <a:pt x="2483" y="677"/>
                  </a:lnTo>
                  <a:lnTo>
                    <a:pt x="2418" y="725"/>
                  </a:lnTo>
                  <a:lnTo>
                    <a:pt x="1272" y="1378"/>
                  </a:lnTo>
                  <a:lnTo>
                    <a:pt x="1206" y="1420"/>
                  </a:lnTo>
                  <a:lnTo>
                    <a:pt x="1" y="2114"/>
                  </a:lnTo>
                  <a:lnTo>
                    <a:pt x="72" y="2156"/>
                  </a:lnTo>
                  <a:lnTo>
                    <a:pt x="1272" y="1461"/>
                  </a:lnTo>
                  <a:lnTo>
                    <a:pt x="1349" y="1420"/>
                  </a:lnTo>
                  <a:lnTo>
                    <a:pt x="2483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6901071" y="6305769"/>
              <a:ext cx="453807" cy="261999"/>
            </a:xfrm>
            <a:custGeom>
              <a:rect b="b" l="l" r="r" t="t"/>
              <a:pathLst>
                <a:path extrusionOk="0" h="2150" w="3724">
                  <a:moveTo>
                    <a:pt x="3652" y="0"/>
                  </a:moveTo>
                  <a:lnTo>
                    <a:pt x="2476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0" y="2108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2" y="1408"/>
                  </a:lnTo>
                  <a:lnTo>
                    <a:pt x="2476" y="755"/>
                  </a:lnTo>
                  <a:lnTo>
                    <a:pt x="2554" y="713"/>
                  </a:lnTo>
                  <a:lnTo>
                    <a:pt x="3723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6115184" y="5851346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3" y="0"/>
                  </a:moveTo>
                  <a:lnTo>
                    <a:pt x="2483" y="677"/>
                  </a:lnTo>
                  <a:lnTo>
                    <a:pt x="2412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3" y="760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460298" y="5473574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8"/>
                  </a:lnTo>
                  <a:lnTo>
                    <a:pt x="2412" y="719"/>
                  </a:lnTo>
                  <a:lnTo>
                    <a:pt x="1266" y="1372"/>
                  </a:lnTo>
                  <a:lnTo>
                    <a:pt x="1200" y="1420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66" y="1456"/>
                  </a:lnTo>
                  <a:lnTo>
                    <a:pt x="1343" y="1420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7424955" y="660749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2" y="1"/>
                  </a:moveTo>
                  <a:lnTo>
                    <a:pt x="2482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0" y="2120"/>
                  </a:lnTo>
                  <a:lnTo>
                    <a:pt x="72" y="2156"/>
                  </a:lnTo>
                  <a:lnTo>
                    <a:pt x="1277" y="1455"/>
                  </a:lnTo>
                  <a:lnTo>
                    <a:pt x="1342" y="1420"/>
                  </a:lnTo>
                  <a:lnTo>
                    <a:pt x="2482" y="761"/>
                  </a:lnTo>
                  <a:lnTo>
                    <a:pt x="2554" y="725"/>
                  </a:lnTo>
                  <a:lnTo>
                    <a:pt x="3723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7032073" y="6381689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82" y="666"/>
                  </a:lnTo>
                  <a:lnTo>
                    <a:pt x="2411" y="714"/>
                  </a:lnTo>
                  <a:lnTo>
                    <a:pt x="1271" y="1373"/>
                  </a:lnTo>
                  <a:lnTo>
                    <a:pt x="1206" y="1408"/>
                  </a:lnTo>
                  <a:lnTo>
                    <a:pt x="0" y="2109"/>
                  </a:lnTo>
                  <a:lnTo>
                    <a:pt x="65" y="2145"/>
                  </a:lnTo>
                  <a:lnTo>
                    <a:pt x="1271" y="1456"/>
                  </a:lnTo>
                  <a:lnTo>
                    <a:pt x="1342" y="1408"/>
                  </a:lnTo>
                  <a:lnTo>
                    <a:pt x="2482" y="749"/>
                  </a:lnTo>
                  <a:lnTo>
                    <a:pt x="2553" y="714"/>
                  </a:lnTo>
                  <a:lnTo>
                    <a:pt x="3717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7817838" y="6834772"/>
              <a:ext cx="445155" cy="257612"/>
            </a:xfrm>
            <a:custGeom>
              <a:rect b="b" l="l" r="r" t="t"/>
              <a:pathLst>
                <a:path extrusionOk="0" h="2114" w="3653">
                  <a:moveTo>
                    <a:pt x="3653" y="0"/>
                  </a:moveTo>
                  <a:lnTo>
                    <a:pt x="2483" y="677"/>
                  </a:lnTo>
                  <a:lnTo>
                    <a:pt x="2417" y="719"/>
                  </a:lnTo>
                  <a:lnTo>
                    <a:pt x="1271" y="1372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13" y="2114"/>
                  </a:lnTo>
                  <a:lnTo>
                    <a:pt x="1212" y="1419"/>
                  </a:lnTo>
                  <a:lnTo>
                    <a:pt x="1271" y="1455"/>
                  </a:lnTo>
                  <a:lnTo>
                    <a:pt x="1349" y="1419"/>
                  </a:lnTo>
                  <a:lnTo>
                    <a:pt x="2483" y="754"/>
                  </a:lnTo>
                  <a:lnTo>
                    <a:pt x="2554" y="719"/>
                  </a:lnTo>
                  <a:lnTo>
                    <a:pt x="2489" y="683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7555957" y="6683541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88" y="677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71" y="2156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60"/>
                  </a:lnTo>
                  <a:lnTo>
                    <a:pt x="2553" y="713"/>
                  </a:lnTo>
                  <a:lnTo>
                    <a:pt x="3723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6770070" y="6229728"/>
              <a:ext cx="453807" cy="262121"/>
            </a:xfrm>
            <a:custGeom>
              <a:rect b="b" l="l" r="r" t="t"/>
              <a:pathLst>
                <a:path extrusionOk="0" h="2151" w="3724">
                  <a:moveTo>
                    <a:pt x="3652" y="1"/>
                  </a:moveTo>
                  <a:lnTo>
                    <a:pt x="2483" y="672"/>
                  </a:lnTo>
                  <a:lnTo>
                    <a:pt x="2411" y="719"/>
                  </a:lnTo>
                  <a:lnTo>
                    <a:pt x="1277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51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55"/>
                  </a:lnTo>
                  <a:lnTo>
                    <a:pt x="2554" y="719"/>
                  </a:lnTo>
                  <a:lnTo>
                    <a:pt x="3724" y="4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5989200" y="2362175"/>
              <a:ext cx="977000" cy="964925"/>
            </a:xfrm>
            <a:custGeom>
              <a:rect b="b" l="l" r="r" t="t"/>
              <a:pathLst>
                <a:path extrusionOk="0" h="38597" w="39080">
                  <a:moveTo>
                    <a:pt x="39080" y="0"/>
                  </a:moveTo>
                  <a:lnTo>
                    <a:pt x="37820" y="5483"/>
                  </a:lnTo>
                  <a:lnTo>
                    <a:pt x="32935" y="15254"/>
                  </a:lnTo>
                  <a:lnTo>
                    <a:pt x="25181" y="22471"/>
                  </a:lnTo>
                  <a:lnTo>
                    <a:pt x="10558" y="32924"/>
                  </a:lnTo>
                  <a:lnTo>
                    <a:pt x="0" y="38597"/>
                  </a:lnTo>
                  <a:lnTo>
                    <a:pt x="21589" y="15327"/>
                  </a:lnTo>
                  <a:lnTo>
                    <a:pt x="34384" y="84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05" name="Google Shape;505;p32"/>
            <p:cNvSpPr/>
            <p:nvPr/>
          </p:nvSpPr>
          <p:spPr>
            <a:xfrm>
              <a:off x="6507457" y="6078497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23" y="719"/>
                  </a:lnTo>
                  <a:lnTo>
                    <a:pt x="1277" y="1373"/>
                  </a:lnTo>
                  <a:lnTo>
                    <a:pt x="1211" y="1420"/>
                  </a:lnTo>
                  <a:lnTo>
                    <a:pt x="0" y="2109"/>
                  </a:lnTo>
                  <a:lnTo>
                    <a:pt x="77" y="2156"/>
                  </a:lnTo>
                  <a:lnTo>
                    <a:pt x="1277" y="1456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3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6246185" y="5927266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721570" y="5624074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8" y="1"/>
                  </a:moveTo>
                  <a:lnTo>
                    <a:pt x="2489" y="678"/>
                  </a:lnTo>
                  <a:lnTo>
                    <a:pt x="2417" y="725"/>
                  </a:lnTo>
                  <a:lnTo>
                    <a:pt x="1277" y="1379"/>
                  </a:lnTo>
                  <a:lnTo>
                    <a:pt x="1212" y="1420"/>
                  </a:lnTo>
                  <a:lnTo>
                    <a:pt x="1" y="2115"/>
                  </a:lnTo>
                  <a:lnTo>
                    <a:pt x="72" y="2156"/>
                  </a:lnTo>
                  <a:lnTo>
                    <a:pt x="1277" y="1462"/>
                  </a:lnTo>
                  <a:lnTo>
                    <a:pt x="1348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6638337" y="6154539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78" y="1372"/>
                  </a:lnTo>
                  <a:lnTo>
                    <a:pt x="1206" y="1414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78" y="1455"/>
                  </a:lnTo>
                  <a:lnTo>
                    <a:pt x="1349" y="1414"/>
                  </a:lnTo>
                  <a:lnTo>
                    <a:pt x="2489" y="760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983573" y="5776767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1"/>
                  </a:moveTo>
                  <a:lnTo>
                    <a:pt x="2488" y="672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5" y="1408"/>
                  </a:lnTo>
                  <a:lnTo>
                    <a:pt x="0" y="2109"/>
                  </a:lnTo>
                  <a:lnTo>
                    <a:pt x="77" y="2144"/>
                  </a:lnTo>
                  <a:lnTo>
                    <a:pt x="1277" y="1456"/>
                  </a:lnTo>
                  <a:lnTo>
                    <a:pt x="1348" y="1408"/>
                  </a:lnTo>
                  <a:lnTo>
                    <a:pt x="2488" y="749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6377187" y="6002577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84"/>
                  </a:lnTo>
                  <a:lnTo>
                    <a:pt x="1206" y="1420"/>
                  </a:lnTo>
                  <a:lnTo>
                    <a:pt x="0" y="2114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20"/>
                  </a:lnTo>
                  <a:lnTo>
                    <a:pt x="2482" y="755"/>
                  </a:lnTo>
                  <a:lnTo>
                    <a:pt x="2554" y="719"/>
                  </a:lnTo>
                  <a:lnTo>
                    <a:pt x="3717" y="48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852571" y="5700847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1"/>
                  </a:lnTo>
                  <a:lnTo>
                    <a:pt x="2411" y="707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8"/>
                  </a:lnTo>
                  <a:lnTo>
                    <a:pt x="77" y="2150"/>
                  </a:lnTo>
                  <a:lnTo>
                    <a:pt x="1277" y="1449"/>
                  </a:lnTo>
                  <a:lnTo>
                    <a:pt x="1342" y="1414"/>
                  </a:lnTo>
                  <a:lnTo>
                    <a:pt x="2488" y="754"/>
                  </a:lnTo>
                  <a:lnTo>
                    <a:pt x="2554" y="707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591300" y="5549616"/>
              <a:ext cx="453075" cy="261268"/>
            </a:xfrm>
            <a:custGeom>
              <a:rect b="b" l="l" r="r" t="t"/>
              <a:pathLst>
                <a:path extrusionOk="0" h="2144" w="3718">
                  <a:moveTo>
                    <a:pt x="3653" y="0"/>
                  </a:moveTo>
                  <a:lnTo>
                    <a:pt x="2477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1" y="2108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08"/>
                  </a:lnTo>
                  <a:lnTo>
                    <a:pt x="2477" y="754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328687" y="53983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6" y="1408"/>
                  </a:lnTo>
                  <a:lnTo>
                    <a:pt x="0" y="2108"/>
                  </a:lnTo>
                  <a:lnTo>
                    <a:pt x="77" y="2144"/>
                  </a:lnTo>
                  <a:lnTo>
                    <a:pt x="1277" y="1455"/>
                  </a:lnTo>
                  <a:lnTo>
                    <a:pt x="1348" y="1408"/>
                  </a:lnTo>
                  <a:lnTo>
                    <a:pt x="2488" y="748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197686" y="5322344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78" y="2156"/>
                  </a:lnTo>
                  <a:lnTo>
                    <a:pt x="1277" y="1456"/>
                  </a:lnTo>
                  <a:lnTo>
                    <a:pt x="1342" y="1414"/>
                  </a:lnTo>
                  <a:lnTo>
                    <a:pt x="2488" y="761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217915" y="5416421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2" y="1"/>
                  </a:moveTo>
                  <a:lnTo>
                    <a:pt x="1" y="48"/>
                  </a:lnTo>
                  <a:lnTo>
                    <a:pt x="1040" y="642"/>
                  </a:lnTo>
                  <a:lnTo>
                    <a:pt x="1111" y="684"/>
                  </a:lnTo>
                  <a:lnTo>
                    <a:pt x="2115" y="1260"/>
                  </a:lnTo>
                  <a:lnTo>
                    <a:pt x="2186" y="1307"/>
                  </a:lnTo>
                  <a:lnTo>
                    <a:pt x="3189" y="1889"/>
                  </a:lnTo>
                  <a:lnTo>
                    <a:pt x="3255" y="1925"/>
                  </a:lnTo>
                  <a:lnTo>
                    <a:pt x="4264" y="2501"/>
                  </a:lnTo>
                  <a:lnTo>
                    <a:pt x="4335" y="2548"/>
                  </a:lnTo>
                  <a:lnTo>
                    <a:pt x="5345" y="3124"/>
                  </a:lnTo>
                  <a:lnTo>
                    <a:pt x="5410" y="3166"/>
                  </a:lnTo>
                  <a:lnTo>
                    <a:pt x="6414" y="3748"/>
                  </a:lnTo>
                  <a:lnTo>
                    <a:pt x="6485" y="3783"/>
                  </a:lnTo>
                  <a:lnTo>
                    <a:pt x="7488" y="4365"/>
                  </a:lnTo>
                  <a:lnTo>
                    <a:pt x="7560" y="4413"/>
                  </a:lnTo>
                  <a:lnTo>
                    <a:pt x="8563" y="4989"/>
                  </a:lnTo>
                  <a:lnTo>
                    <a:pt x="8640" y="5024"/>
                  </a:lnTo>
                  <a:lnTo>
                    <a:pt x="9638" y="5606"/>
                  </a:lnTo>
                  <a:lnTo>
                    <a:pt x="9709" y="5648"/>
                  </a:lnTo>
                  <a:lnTo>
                    <a:pt x="10719" y="6230"/>
                  </a:lnTo>
                  <a:lnTo>
                    <a:pt x="10784" y="6265"/>
                  </a:lnTo>
                  <a:lnTo>
                    <a:pt x="11793" y="6853"/>
                  </a:lnTo>
                  <a:lnTo>
                    <a:pt x="11859" y="6889"/>
                  </a:lnTo>
                  <a:lnTo>
                    <a:pt x="12862" y="7471"/>
                  </a:lnTo>
                  <a:lnTo>
                    <a:pt x="12934" y="7512"/>
                  </a:lnTo>
                  <a:lnTo>
                    <a:pt x="13937" y="8088"/>
                  </a:lnTo>
                  <a:lnTo>
                    <a:pt x="14014" y="8130"/>
                  </a:lnTo>
                  <a:lnTo>
                    <a:pt x="15012" y="8706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7"/>
                  </a:lnTo>
                  <a:lnTo>
                    <a:pt x="17167" y="9953"/>
                  </a:lnTo>
                  <a:lnTo>
                    <a:pt x="17233" y="9994"/>
                  </a:lnTo>
                  <a:lnTo>
                    <a:pt x="18236" y="10570"/>
                  </a:lnTo>
                  <a:lnTo>
                    <a:pt x="18307" y="10612"/>
                  </a:lnTo>
                  <a:lnTo>
                    <a:pt x="19311" y="11194"/>
                  </a:lnTo>
                  <a:lnTo>
                    <a:pt x="19388" y="11229"/>
                  </a:lnTo>
                  <a:lnTo>
                    <a:pt x="20386" y="11817"/>
                  </a:lnTo>
                  <a:lnTo>
                    <a:pt x="20463" y="11853"/>
                  </a:lnTo>
                  <a:lnTo>
                    <a:pt x="21466" y="12435"/>
                  </a:lnTo>
                  <a:lnTo>
                    <a:pt x="21532" y="12476"/>
                  </a:lnTo>
                  <a:lnTo>
                    <a:pt x="22541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84" y="13058"/>
                  </a:lnTo>
                  <a:lnTo>
                    <a:pt x="22612" y="13023"/>
                  </a:lnTo>
                  <a:lnTo>
                    <a:pt x="22606" y="13011"/>
                  </a:lnTo>
                  <a:lnTo>
                    <a:pt x="21603" y="12435"/>
                  </a:lnTo>
                  <a:lnTo>
                    <a:pt x="21532" y="12393"/>
                  </a:lnTo>
                  <a:lnTo>
                    <a:pt x="20528" y="11817"/>
                  </a:lnTo>
                  <a:lnTo>
                    <a:pt x="20463" y="11776"/>
                  </a:lnTo>
                  <a:lnTo>
                    <a:pt x="19453" y="11194"/>
                  </a:lnTo>
                  <a:lnTo>
                    <a:pt x="19388" y="11152"/>
                  </a:lnTo>
                  <a:lnTo>
                    <a:pt x="18379" y="10570"/>
                  </a:lnTo>
                  <a:lnTo>
                    <a:pt x="18307" y="10535"/>
                  </a:lnTo>
                  <a:lnTo>
                    <a:pt x="17310" y="9953"/>
                  </a:lnTo>
                  <a:lnTo>
                    <a:pt x="17233" y="9911"/>
                  </a:lnTo>
                  <a:lnTo>
                    <a:pt x="16229" y="9329"/>
                  </a:lnTo>
                  <a:lnTo>
                    <a:pt x="16158" y="9294"/>
                  </a:lnTo>
                  <a:lnTo>
                    <a:pt x="15154" y="8706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14" y="8047"/>
                  </a:lnTo>
                  <a:lnTo>
                    <a:pt x="13005" y="7471"/>
                  </a:lnTo>
                  <a:lnTo>
                    <a:pt x="12934" y="7429"/>
                  </a:lnTo>
                  <a:lnTo>
                    <a:pt x="11924" y="6853"/>
                  </a:lnTo>
                  <a:lnTo>
                    <a:pt x="11859" y="6806"/>
                  </a:lnTo>
                  <a:lnTo>
                    <a:pt x="10855" y="6230"/>
                  </a:lnTo>
                  <a:lnTo>
                    <a:pt x="10784" y="6194"/>
                  </a:lnTo>
                  <a:lnTo>
                    <a:pt x="9780" y="5606"/>
                  </a:lnTo>
                  <a:lnTo>
                    <a:pt x="9709" y="5565"/>
                  </a:lnTo>
                  <a:lnTo>
                    <a:pt x="8706" y="4989"/>
                  </a:lnTo>
                  <a:lnTo>
                    <a:pt x="8640" y="4947"/>
                  </a:lnTo>
                  <a:lnTo>
                    <a:pt x="7631" y="4365"/>
                  </a:lnTo>
                  <a:lnTo>
                    <a:pt x="7560" y="4329"/>
                  </a:lnTo>
                  <a:lnTo>
                    <a:pt x="6550" y="3748"/>
                  </a:lnTo>
                  <a:lnTo>
                    <a:pt x="6485" y="3706"/>
                  </a:lnTo>
                  <a:lnTo>
                    <a:pt x="5481" y="3124"/>
                  </a:lnTo>
                  <a:lnTo>
                    <a:pt x="5410" y="3083"/>
                  </a:lnTo>
                  <a:lnTo>
                    <a:pt x="4407" y="2501"/>
                  </a:lnTo>
                  <a:lnTo>
                    <a:pt x="4335" y="2465"/>
                  </a:lnTo>
                  <a:lnTo>
                    <a:pt x="3332" y="1889"/>
                  </a:lnTo>
                  <a:lnTo>
                    <a:pt x="3255" y="1841"/>
                  </a:lnTo>
                  <a:lnTo>
                    <a:pt x="2257" y="1260"/>
                  </a:lnTo>
                  <a:lnTo>
                    <a:pt x="2186" y="1224"/>
                  </a:lnTo>
                  <a:lnTo>
                    <a:pt x="1176" y="642"/>
                  </a:lnTo>
                  <a:lnTo>
                    <a:pt x="1111" y="60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364880" y="5331727"/>
              <a:ext cx="2764150" cy="1595026"/>
            </a:xfrm>
            <a:custGeom>
              <a:rect b="b" l="l" r="r" t="t"/>
              <a:pathLst>
                <a:path extrusionOk="0" h="13089" w="22683">
                  <a:moveTo>
                    <a:pt x="71" y="1"/>
                  </a:moveTo>
                  <a:lnTo>
                    <a:pt x="0" y="37"/>
                  </a:lnTo>
                  <a:lnTo>
                    <a:pt x="1039" y="636"/>
                  </a:lnTo>
                  <a:lnTo>
                    <a:pt x="1116" y="684"/>
                  </a:lnTo>
                  <a:lnTo>
                    <a:pt x="2120" y="1260"/>
                  </a:lnTo>
                  <a:lnTo>
                    <a:pt x="2191" y="1295"/>
                  </a:lnTo>
                  <a:lnTo>
                    <a:pt x="3195" y="1883"/>
                  </a:lnTo>
                  <a:lnTo>
                    <a:pt x="3260" y="1919"/>
                  </a:lnTo>
                  <a:lnTo>
                    <a:pt x="4269" y="2501"/>
                  </a:lnTo>
                  <a:lnTo>
                    <a:pt x="4335" y="2542"/>
                  </a:lnTo>
                  <a:lnTo>
                    <a:pt x="5344" y="3124"/>
                  </a:lnTo>
                  <a:lnTo>
                    <a:pt x="5416" y="3160"/>
                  </a:lnTo>
                  <a:lnTo>
                    <a:pt x="6413" y="3736"/>
                  </a:lnTo>
                  <a:lnTo>
                    <a:pt x="6490" y="3783"/>
                  </a:lnTo>
                  <a:lnTo>
                    <a:pt x="7494" y="4365"/>
                  </a:lnTo>
                  <a:lnTo>
                    <a:pt x="7565" y="4401"/>
                  </a:lnTo>
                  <a:lnTo>
                    <a:pt x="8569" y="4989"/>
                  </a:lnTo>
                  <a:lnTo>
                    <a:pt x="8640" y="5024"/>
                  </a:lnTo>
                  <a:lnTo>
                    <a:pt x="9643" y="5600"/>
                  </a:lnTo>
                  <a:lnTo>
                    <a:pt x="9709" y="5648"/>
                  </a:lnTo>
                  <a:lnTo>
                    <a:pt x="10718" y="6224"/>
                  </a:lnTo>
                  <a:lnTo>
                    <a:pt x="10789" y="6260"/>
                  </a:lnTo>
                  <a:lnTo>
                    <a:pt x="11799" y="6847"/>
                  </a:lnTo>
                  <a:lnTo>
                    <a:pt x="11864" y="6889"/>
                  </a:lnTo>
                  <a:lnTo>
                    <a:pt x="12868" y="7465"/>
                  </a:lnTo>
                  <a:lnTo>
                    <a:pt x="12939" y="7512"/>
                  </a:lnTo>
                  <a:lnTo>
                    <a:pt x="13942" y="8088"/>
                  </a:lnTo>
                  <a:lnTo>
                    <a:pt x="14014" y="8124"/>
                  </a:lnTo>
                  <a:lnTo>
                    <a:pt x="15017" y="8706"/>
                  </a:lnTo>
                  <a:lnTo>
                    <a:pt x="15082" y="8748"/>
                  </a:lnTo>
                  <a:lnTo>
                    <a:pt x="16092" y="9330"/>
                  </a:lnTo>
                  <a:lnTo>
                    <a:pt x="16163" y="9365"/>
                  </a:lnTo>
                  <a:lnTo>
                    <a:pt x="17173" y="9953"/>
                  </a:lnTo>
                  <a:lnTo>
                    <a:pt x="17238" y="9989"/>
                  </a:lnTo>
                  <a:lnTo>
                    <a:pt x="18241" y="10565"/>
                  </a:lnTo>
                  <a:lnTo>
                    <a:pt x="18313" y="10612"/>
                  </a:lnTo>
                  <a:lnTo>
                    <a:pt x="19316" y="11194"/>
                  </a:lnTo>
                  <a:lnTo>
                    <a:pt x="19387" y="11230"/>
                  </a:lnTo>
                  <a:lnTo>
                    <a:pt x="20391" y="11806"/>
                  </a:lnTo>
                  <a:lnTo>
                    <a:pt x="20468" y="11853"/>
                  </a:lnTo>
                  <a:lnTo>
                    <a:pt x="21466" y="12429"/>
                  </a:lnTo>
                  <a:lnTo>
                    <a:pt x="21537" y="12477"/>
                  </a:lnTo>
                  <a:lnTo>
                    <a:pt x="22546" y="13053"/>
                  </a:lnTo>
                  <a:lnTo>
                    <a:pt x="22612" y="13088"/>
                  </a:lnTo>
                  <a:lnTo>
                    <a:pt x="22683" y="13053"/>
                  </a:lnTo>
                  <a:lnTo>
                    <a:pt x="22618" y="13017"/>
                  </a:lnTo>
                  <a:lnTo>
                    <a:pt x="22612" y="13011"/>
                  </a:lnTo>
                  <a:lnTo>
                    <a:pt x="21608" y="12429"/>
                  </a:lnTo>
                  <a:lnTo>
                    <a:pt x="21537" y="12393"/>
                  </a:lnTo>
                  <a:lnTo>
                    <a:pt x="20533" y="11806"/>
                  </a:lnTo>
                  <a:lnTo>
                    <a:pt x="20468" y="11770"/>
                  </a:lnTo>
                  <a:lnTo>
                    <a:pt x="19459" y="11194"/>
                  </a:lnTo>
                  <a:lnTo>
                    <a:pt x="19387" y="11147"/>
                  </a:lnTo>
                  <a:lnTo>
                    <a:pt x="18378" y="10565"/>
                  </a:lnTo>
                  <a:lnTo>
                    <a:pt x="18313" y="10529"/>
                  </a:lnTo>
                  <a:lnTo>
                    <a:pt x="17309" y="9953"/>
                  </a:lnTo>
                  <a:lnTo>
                    <a:pt x="17238" y="9905"/>
                  </a:lnTo>
                  <a:lnTo>
                    <a:pt x="16234" y="9330"/>
                  </a:lnTo>
                  <a:lnTo>
                    <a:pt x="16163" y="9282"/>
                  </a:lnTo>
                  <a:lnTo>
                    <a:pt x="15160" y="8706"/>
                  </a:lnTo>
                  <a:lnTo>
                    <a:pt x="15082" y="8670"/>
                  </a:lnTo>
                  <a:lnTo>
                    <a:pt x="14085" y="8088"/>
                  </a:lnTo>
                  <a:lnTo>
                    <a:pt x="14014" y="8041"/>
                  </a:lnTo>
                  <a:lnTo>
                    <a:pt x="13004" y="7465"/>
                  </a:lnTo>
                  <a:lnTo>
                    <a:pt x="12939" y="7429"/>
                  </a:lnTo>
                  <a:lnTo>
                    <a:pt x="11929" y="6847"/>
                  </a:lnTo>
                  <a:lnTo>
                    <a:pt x="11864" y="6806"/>
                  </a:lnTo>
                  <a:lnTo>
                    <a:pt x="10861" y="6224"/>
                  </a:lnTo>
                  <a:lnTo>
                    <a:pt x="10789" y="6182"/>
                  </a:lnTo>
                  <a:lnTo>
                    <a:pt x="9786" y="5600"/>
                  </a:lnTo>
                  <a:lnTo>
                    <a:pt x="9709" y="5565"/>
                  </a:lnTo>
                  <a:lnTo>
                    <a:pt x="8711" y="4989"/>
                  </a:lnTo>
                  <a:lnTo>
                    <a:pt x="8640" y="4941"/>
                  </a:lnTo>
                  <a:lnTo>
                    <a:pt x="7630" y="4365"/>
                  </a:lnTo>
                  <a:lnTo>
                    <a:pt x="7565" y="4324"/>
                  </a:lnTo>
                  <a:lnTo>
                    <a:pt x="6556" y="3736"/>
                  </a:lnTo>
                  <a:lnTo>
                    <a:pt x="6490" y="3700"/>
                  </a:lnTo>
                  <a:lnTo>
                    <a:pt x="5481" y="3124"/>
                  </a:lnTo>
                  <a:lnTo>
                    <a:pt x="5416" y="3077"/>
                  </a:lnTo>
                  <a:lnTo>
                    <a:pt x="4412" y="2501"/>
                  </a:lnTo>
                  <a:lnTo>
                    <a:pt x="4335" y="2465"/>
                  </a:lnTo>
                  <a:lnTo>
                    <a:pt x="3337" y="1883"/>
                  </a:lnTo>
                  <a:lnTo>
                    <a:pt x="3260" y="1842"/>
                  </a:lnTo>
                  <a:lnTo>
                    <a:pt x="2257" y="1260"/>
                  </a:lnTo>
                  <a:lnTo>
                    <a:pt x="2191" y="1224"/>
                  </a:lnTo>
                  <a:lnTo>
                    <a:pt x="1182" y="636"/>
                  </a:lnTo>
                  <a:lnTo>
                    <a:pt x="1116" y="60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764838" y="6363654"/>
              <a:ext cx="2030553" cy="2568321"/>
            </a:xfrm>
            <a:custGeom>
              <a:rect b="b" l="l" r="r" t="t"/>
              <a:pathLst>
                <a:path extrusionOk="0" h="21076" w="16663">
                  <a:moveTo>
                    <a:pt x="4769" y="1"/>
                  </a:moveTo>
                  <a:cubicBezTo>
                    <a:pt x="4591" y="1"/>
                    <a:pt x="4353" y="12"/>
                    <a:pt x="4175" y="36"/>
                  </a:cubicBezTo>
                  <a:cubicBezTo>
                    <a:pt x="3985" y="60"/>
                    <a:pt x="3730" y="101"/>
                    <a:pt x="3540" y="149"/>
                  </a:cubicBezTo>
                  <a:cubicBezTo>
                    <a:pt x="3463" y="161"/>
                    <a:pt x="3373" y="191"/>
                    <a:pt x="3284" y="220"/>
                  </a:cubicBezTo>
                  <a:cubicBezTo>
                    <a:pt x="3189" y="250"/>
                    <a:pt x="3088" y="286"/>
                    <a:pt x="3005" y="309"/>
                  </a:cubicBezTo>
                  <a:cubicBezTo>
                    <a:pt x="1159" y="1034"/>
                    <a:pt x="1" y="3029"/>
                    <a:pt x="36" y="6010"/>
                  </a:cubicBezTo>
                  <a:cubicBezTo>
                    <a:pt x="102" y="11247"/>
                    <a:pt x="3807" y="17517"/>
                    <a:pt x="8320" y="20035"/>
                  </a:cubicBezTo>
                  <a:cubicBezTo>
                    <a:pt x="9585" y="20742"/>
                    <a:pt x="10779" y="21075"/>
                    <a:pt x="11840" y="21075"/>
                  </a:cubicBezTo>
                  <a:cubicBezTo>
                    <a:pt x="12875" y="21075"/>
                    <a:pt x="13783" y="20758"/>
                    <a:pt x="14507" y="20160"/>
                  </a:cubicBezTo>
                  <a:cubicBezTo>
                    <a:pt x="14650" y="20041"/>
                    <a:pt x="14840" y="19869"/>
                    <a:pt x="14964" y="19726"/>
                  </a:cubicBezTo>
                  <a:cubicBezTo>
                    <a:pt x="15053" y="19637"/>
                    <a:pt x="15148" y="19513"/>
                    <a:pt x="15237" y="19400"/>
                  </a:cubicBezTo>
                  <a:cubicBezTo>
                    <a:pt x="15267" y="19358"/>
                    <a:pt x="15303" y="19317"/>
                    <a:pt x="15332" y="19281"/>
                  </a:cubicBezTo>
                  <a:cubicBezTo>
                    <a:pt x="15469" y="19121"/>
                    <a:pt x="15617" y="18871"/>
                    <a:pt x="15712" y="18687"/>
                  </a:cubicBezTo>
                  <a:cubicBezTo>
                    <a:pt x="15861" y="18408"/>
                    <a:pt x="16063" y="18022"/>
                    <a:pt x="16259" y="17381"/>
                  </a:cubicBezTo>
                  <a:cubicBezTo>
                    <a:pt x="16473" y="16698"/>
                    <a:pt x="16544" y="16134"/>
                    <a:pt x="16579" y="15867"/>
                  </a:cubicBezTo>
                  <a:cubicBezTo>
                    <a:pt x="16609" y="15647"/>
                    <a:pt x="16633" y="15356"/>
                    <a:pt x="16651" y="15130"/>
                  </a:cubicBezTo>
                  <a:cubicBezTo>
                    <a:pt x="16663" y="14857"/>
                    <a:pt x="16663" y="14495"/>
                    <a:pt x="16663" y="14222"/>
                  </a:cubicBezTo>
                  <a:cubicBezTo>
                    <a:pt x="16657" y="13990"/>
                    <a:pt x="16639" y="13676"/>
                    <a:pt x="16621" y="13438"/>
                  </a:cubicBezTo>
                  <a:cubicBezTo>
                    <a:pt x="16597" y="13171"/>
                    <a:pt x="16556" y="12826"/>
                    <a:pt x="16514" y="12565"/>
                  </a:cubicBezTo>
                  <a:cubicBezTo>
                    <a:pt x="16478" y="12334"/>
                    <a:pt x="16425" y="12031"/>
                    <a:pt x="16378" y="11799"/>
                  </a:cubicBezTo>
                  <a:cubicBezTo>
                    <a:pt x="16330" y="11556"/>
                    <a:pt x="16259" y="11235"/>
                    <a:pt x="16193" y="10992"/>
                  </a:cubicBezTo>
                  <a:cubicBezTo>
                    <a:pt x="16128" y="10766"/>
                    <a:pt x="16051" y="10469"/>
                    <a:pt x="15980" y="10255"/>
                  </a:cubicBezTo>
                  <a:cubicBezTo>
                    <a:pt x="15902" y="10042"/>
                    <a:pt x="15813" y="9751"/>
                    <a:pt x="15736" y="9537"/>
                  </a:cubicBezTo>
                  <a:cubicBezTo>
                    <a:pt x="15653" y="9323"/>
                    <a:pt x="15540" y="9032"/>
                    <a:pt x="15451" y="8818"/>
                  </a:cubicBezTo>
                  <a:cubicBezTo>
                    <a:pt x="15237" y="8296"/>
                    <a:pt x="14911" y="7643"/>
                    <a:pt x="14804" y="7459"/>
                  </a:cubicBezTo>
                  <a:cubicBezTo>
                    <a:pt x="14697" y="7263"/>
                    <a:pt x="14555" y="6995"/>
                    <a:pt x="14442" y="6805"/>
                  </a:cubicBezTo>
                  <a:cubicBezTo>
                    <a:pt x="14204" y="6425"/>
                    <a:pt x="13878" y="5921"/>
                    <a:pt x="13628" y="5552"/>
                  </a:cubicBezTo>
                  <a:cubicBezTo>
                    <a:pt x="13492" y="5357"/>
                    <a:pt x="13308" y="5113"/>
                    <a:pt x="13159" y="4929"/>
                  </a:cubicBezTo>
                  <a:cubicBezTo>
                    <a:pt x="13017" y="4751"/>
                    <a:pt x="12815" y="4519"/>
                    <a:pt x="12678" y="4341"/>
                  </a:cubicBezTo>
                  <a:cubicBezTo>
                    <a:pt x="12518" y="4145"/>
                    <a:pt x="12292" y="3920"/>
                    <a:pt x="12120" y="3730"/>
                  </a:cubicBezTo>
                  <a:cubicBezTo>
                    <a:pt x="11942" y="3540"/>
                    <a:pt x="11681" y="3296"/>
                    <a:pt x="11491" y="3118"/>
                  </a:cubicBezTo>
                  <a:cubicBezTo>
                    <a:pt x="11318" y="2958"/>
                    <a:pt x="11081" y="2762"/>
                    <a:pt x="10909" y="2601"/>
                  </a:cubicBezTo>
                  <a:cubicBezTo>
                    <a:pt x="10701" y="2417"/>
                    <a:pt x="10398" y="2198"/>
                    <a:pt x="10172" y="2031"/>
                  </a:cubicBezTo>
                  <a:cubicBezTo>
                    <a:pt x="9988" y="1889"/>
                    <a:pt x="9727" y="1723"/>
                    <a:pt x="9537" y="1592"/>
                  </a:cubicBezTo>
                  <a:cubicBezTo>
                    <a:pt x="9175" y="1354"/>
                    <a:pt x="8670" y="1075"/>
                    <a:pt x="8272" y="879"/>
                  </a:cubicBezTo>
                  <a:cubicBezTo>
                    <a:pt x="8076" y="784"/>
                    <a:pt x="7809" y="666"/>
                    <a:pt x="7601" y="582"/>
                  </a:cubicBezTo>
                  <a:cubicBezTo>
                    <a:pt x="7364" y="493"/>
                    <a:pt x="7043" y="375"/>
                    <a:pt x="6800" y="303"/>
                  </a:cubicBezTo>
                  <a:cubicBezTo>
                    <a:pt x="6420" y="185"/>
                    <a:pt x="5897" y="78"/>
                    <a:pt x="5499" y="36"/>
                  </a:cubicBezTo>
                  <a:cubicBezTo>
                    <a:pt x="5285" y="12"/>
                    <a:pt x="4995" y="1"/>
                    <a:pt x="4769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1021723" y="6362191"/>
              <a:ext cx="1774403" cy="2387603"/>
            </a:xfrm>
            <a:custGeom>
              <a:rect b="b" l="l" r="r" t="t"/>
              <a:pathLst>
                <a:path extrusionOk="0" h="19593" w="14561">
                  <a:moveTo>
                    <a:pt x="2673" y="1"/>
                  </a:moveTo>
                  <a:cubicBezTo>
                    <a:pt x="2495" y="1"/>
                    <a:pt x="2257" y="18"/>
                    <a:pt x="2079" y="42"/>
                  </a:cubicBezTo>
                  <a:cubicBezTo>
                    <a:pt x="1883" y="60"/>
                    <a:pt x="1634" y="108"/>
                    <a:pt x="1438" y="149"/>
                  </a:cubicBezTo>
                  <a:cubicBezTo>
                    <a:pt x="1366" y="167"/>
                    <a:pt x="1277" y="197"/>
                    <a:pt x="1188" y="226"/>
                  </a:cubicBezTo>
                  <a:cubicBezTo>
                    <a:pt x="422" y="1265"/>
                    <a:pt x="1" y="2714"/>
                    <a:pt x="24" y="4531"/>
                  </a:cubicBezTo>
                  <a:cubicBezTo>
                    <a:pt x="90" y="9757"/>
                    <a:pt x="3795" y="16039"/>
                    <a:pt x="8308" y="18551"/>
                  </a:cubicBezTo>
                  <a:cubicBezTo>
                    <a:pt x="9576" y="19255"/>
                    <a:pt x="10772" y="19593"/>
                    <a:pt x="11835" y="19593"/>
                  </a:cubicBezTo>
                  <a:cubicBezTo>
                    <a:pt x="12295" y="19593"/>
                    <a:pt x="12730" y="19530"/>
                    <a:pt x="13135" y="19406"/>
                  </a:cubicBezTo>
                  <a:cubicBezTo>
                    <a:pt x="13165" y="19364"/>
                    <a:pt x="13207" y="19323"/>
                    <a:pt x="13236" y="19287"/>
                  </a:cubicBezTo>
                  <a:cubicBezTo>
                    <a:pt x="13367" y="19127"/>
                    <a:pt x="13515" y="18877"/>
                    <a:pt x="13610" y="18693"/>
                  </a:cubicBezTo>
                  <a:cubicBezTo>
                    <a:pt x="13759" y="18414"/>
                    <a:pt x="13961" y="18028"/>
                    <a:pt x="14163" y="17387"/>
                  </a:cubicBezTo>
                  <a:cubicBezTo>
                    <a:pt x="14370" y="16704"/>
                    <a:pt x="14442" y="16140"/>
                    <a:pt x="14483" y="15873"/>
                  </a:cubicBezTo>
                  <a:cubicBezTo>
                    <a:pt x="14513" y="15653"/>
                    <a:pt x="14531" y="15362"/>
                    <a:pt x="14549" y="15136"/>
                  </a:cubicBezTo>
                  <a:cubicBezTo>
                    <a:pt x="14560" y="14863"/>
                    <a:pt x="14560" y="14501"/>
                    <a:pt x="14560" y="14228"/>
                  </a:cubicBezTo>
                  <a:cubicBezTo>
                    <a:pt x="14555" y="13996"/>
                    <a:pt x="14543" y="13682"/>
                    <a:pt x="14519" y="13444"/>
                  </a:cubicBezTo>
                  <a:cubicBezTo>
                    <a:pt x="14495" y="13177"/>
                    <a:pt x="14460" y="12833"/>
                    <a:pt x="14412" y="12571"/>
                  </a:cubicBezTo>
                  <a:cubicBezTo>
                    <a:pt x="14376" y="12340"/>
                    <a:pt x="14323" y="12037"/>
                    <a:pt x="14281" y="11805"/>
                  </a:cubicBezTo>
                  <a:cubicBezTo>
                    <a:pt x="14228" y="11562"/>
                    <a:pt x="14163" y="11241"/>
                    <a:pt x="14097" y="10998"/>
                  </a:cubicBezTo>
                  <a:cubicBezTo>
                    <a:pt x="14026" y="10772"/>
                    <a:pt x="13955" y="10475"/>
                    <a:pt x="13878" y="10261"/>
                  </a:cubicBezTo>
                  <a:cubicBezTo>
                    <a:pt x="13806" y="10048"/>
                    <a:pt x="13717" y="9757"/>
                    <a:pt x="13634" y="9543"/>
                  </a:cubicBezTo>
                  <a:cubicBezTo>
                    <a:pt x="13551" y="9323"/>
                    <a:pt x="13438" y="9038"/>
                    <a:pt x="13349" y="8824"/>
                  </a:cubicBezTo>
                  <a:cubicBezTo>
                    <a:pt x="13135" y="8302"/>
                    <a:pt x="12809" y="7649"/>
                    <a:pt x="12708" y="7465"/>
                  </a:cubicBezTo>
                  <a:cubicBezTo>
                    <a:pt x="12595" y="7269"/>
                    <a:pt x="12453" y="7001"/>
                    <a:pt x="12340" y="6811"/>
                  </a:cubicBezTo>
                  <a:cubicBezTo>
                    <a:pt x="12102" y="6431"/>
                    <a:pt x="11776" y="5927"/>
                    <a:pt x="11526" y="5553"/>
                  </a:cubicBezTo>
                  <a:cubicBezTo>
                    <a:pt x="11390" y="5363"/>
                    <a:pt x="11206" y="5119"/>
                    <a:pt x="11057" y="4929"/>
                  </a:cubicBezTo>
                  <a:cubicBezTo>
                    <a:pt x="10915" y="4751"/>
                    <a:pt x="10719" y="4525"/>
                    <a:pt x="10576" y="4347"/>
                  </a:cubicBezTo>
                  <a:cubicBezTo>
                    <a:pt x="10422" y="4151"/>
                    <a:pt x="10190" y="3920"/>
                    <a:pt x="10018" y="3736"/>
                  </a:cubicBezTo>
                  <a:cubicBezTo>
                    <a:pt x="9840" y="3546"/>
                    <a:pt x="9579" y="3296"/>
                    <a:pt x="9389" y="3118"/>
                  </a:cubicBezTo>
                  <a:cubicBezTo>
                    <a:pt x="9216" y="2964"/>
                    <a:pt x="8979" y="2762"/>
                    <a:pt x="8807" y="2607"/>
                  </a:cubicBezTo>
                  <a:cubicBezTo>
                    <a:pt x="8599" y="2423"/>
                    <a:pt x="8296" y="2198"/>
                    <a:pt x="8076" y="2037"/>
                  </a:cubicBezTo>
                  <a:cubicBezTo>
                    <a:pt x="7886" y="1895"/>
                    <a:pt x="7631" y="1723"/>
                    <a:pt x="7435" y="1598"/>
                  </a:cubicBezTo>
                  <a:cubicBezTo>
                    <a:pt x="7073" y="1360"/>
                    <a:pt x="6568" y="1081"/>
                    <a:pt x="6176" y="885"/>
                  </a:cubicBezTo>
                  <a:cubicBezTo>
                    <a:pt x="5974" y="790"/>
                    <a:pt x="5707" y="672"/>
                    <a:pt x="5499" y="588"/>
                  </a:cubicBezTo>
                  <a:cubicBezTo>
                    <a:pt x="5262" y="499"/>
                    <a:pt x="4941" y="381"/>
                    <a:pt x="4698" y="309"/>
                  </a:cubicBezTo>
                  <a:cubicBezTo>
                    <a:pt x="4318" y="191"/>
                    <a:pt x="3801" y="84"/>
                    <a:pt x="3397" y="42"/>
                  </a:cubicBezTo>
                  <a:cubicBezTo>
                    <a:pt x="3183" y="18"/>
                    <a:pt x="2892" y="1"/>
                    <a:pt x="267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1110073" y="6320149"/>
              <a:ext cx="1753322" cy="2536394"/>
            </a:xfrm>
            <a:custGeom>
              <a:rect b="b" l="l" r="r" t="t"/>
              <a:pathLst>
                <a:path extrusionOk="0" h="20814" w="14388">
                  <a:moveTo>
                    <a:pt x="258" y="275"/>
                  </a:moveTo>
                  <a:cubicBezTo>
                    <a:pt x="171" y="302"/>
                    <a:pt x="85" y="331"/>
                    <a:pt x="0" y="363"/>
                  </a:cubicBezTo>
                  <a:cubicBezTo>
                    <a:pt x="80" y="339"/>
                    <a:pt x="168" y="306"/>
                    <a:pt x="258" y="275"/>
                  </a:cubicBezTo>
                  <a:close/>
                  <a:moveTo>
                    <a:pt x="1931" y="0"/>
                  </a:moveTo>
                  <a:cubicBezTo>
                    <a:pt x="1757" y="0"/>
                    <a:pt x="1544" y="16"/>
                    <a:pt x="1384" y="37"/>
                  </a:cubicBezTo>
                  <a:cubicBezTo>
                    <a:pt x="1134" y="61"/>
                    <a:pt x="814" y="126"/>
                    <a:pt x="564" y="185"/>
                  </a:cubicBezTo>
                  <a:cubicBezTo>
                    <a:pt x="469" y="204"/>
                    <a:pt x="363" y="239"/>
                    <a:pt x="258" y="275"/>
                  </a:cubicBezTo>
                  <a:lnTo>
                    <a:pt x="258" y="275"/>
                  </a:lnTo>
                  <a:cubicBezTo>
                    <a:pt x="682" y="145"/>
                    <a:pt x="1139" y="79"/>
                    <a:pt x="1622" y="79"/>
                  </a:cubicBezTo>
                  <a:cubicBezTo>
                    <a:pt x="2716" y="79"/>
                    <a:pt x="3949" y="420"/>
                    <a:pt x="5255" y="1141"/>
                  </a:cubicBezTo>
                  <a:cubicBezTo>
                    <a:pt x="9911" y="3742"/>
                    <a:pt x="13735" y="10214"/>
                    <a:pt x="13800" y="15606"/>
                  </a:cubicBezTo>
                  <a:cubicBezTo>
                    <a:pt x="13828" y="17876"/>
                    <a:pt x="13196" y="19585"/>
                    <a:pt x="12105" y="20621"/>
                  </a:cubicBezTo>
                  <a:lnTo>
                    <a:pt x="12105" y="20621"/>
                  </a:lnTo>
                  <a:cubicBezTo>
                    <a:pt x="12254" y="20487"/>
                    <a:pt x="12407" y="20339"/>
                    <a:pt x="12517" y="20202"/>
                  </a:cubicBezTo>
                  <a:cubicBezTo>
                    <a:pt x="12630" y="20060"/>
                    <a:pt x="12790" y="19876"/>
                    <a:pt x="12897" y="19727"/>
                  </a:cubicBezTo>
                  <a:cubicBezTo>
                    <a:pt x="13052" y="19495"/>
                    <a:pt x="13254" y="19187"/>
                    <a:pt x="13378" y="18943"/>
                  </a:cubicBezTo>
                  <a:cubicBezTo>
                    <a:pt x="13556" y="18587"/>
                    <a:pt x="13770" y="18094"/>
                    <a:pt x="13889" y="17714"/>
                  </a:cubicBezTo>
                  <a:cubicBezTo>
                    <a:pt x="13978" y="17429"/>
                    <a:pt x="14085" y="17043"/>
                    <a:pt x="14150" y="16746"/>
                  </a:cubicBezTo>
                  <a:cubicBezTo>
                    <a:pt x="14198" y="16527"/>
                    <a:pt x="14245" y="16247"/>
                    <a:pt x="14275" y="16034"/>
                  </a:cubicBezTo>
                  <a:cubicBezTo>
                    <a:pt x="14322" y="15737"/>
                    <a:pt x="14358" y="15333"/>
                    <a:pt x="14370" y="15030"/>
                  </a:cubicBezTo>
                  <a:cubicBezTo>
                    <a:pt x="14388" y="14799"/>
                    <a:pt x="14388" y="14490"/>
                    <a:pt x="14388" y="14258"/>
                  </a:cubicBezTo>
                  <a:cubicBezTo>
                    <a:pt x="14382" y="13670"/>
                    <a:pt x="14328" y="13059"/>
                    <a:pt x="14239" y="12441"/>
                  </a:cubicBezTo>
                  <a:cubicBezTo>
                    <a:pt x="14109" y="11604"/>
                    <a:pt x="13919" y="10909"/>
                    <a:pt x="13919" y="10903"/>
                  </a:cubicBezTo>
                  <a:cubicBezTo>
                    <a:pt x="13859" y="10690"/>
                    <a:pt x="13782" y="10399"/>
                    <a:pt x="13711" y="10185"/>
                  </a:cubicBezTo>
                  <a:cubicBezTo>
                    <a:pt x="13645" y="9977"/>
                    <a:pt x="13545" y="9686"/>
                    <a:pt x="13473" y="9478"/>
                  </a:cubicBezTo>
                  <a:cubicBezTo>
                    <a:pt x="13396" y="9270"/>
                    <a:pt x="13289" y="8991"/>
                    <a:pt x="13200" y="8783"/>
                  </a:cubicBezTo>
                  <a:cubicBezTo>
                    <a:pt x="13111" y="8582"/>
                    <a:pt x="12992" y="8314"/>
                    <a:pt x="12897" y="8112"/>
                  </a:cubicBezTo>
                  <a:cubicBezTo>
                    <a:pt x="12701" y="7726"/>
                    <a:pt x="12428" y="7204"/>
                    <a:pt x="12214" y="6830"/>
                  </a:cubicBezTo>
                  <a:cubicBezTo>
                    <a:pt x="12203" y="6824"/>
                    <a:pt x="11876" y="6248"/>
                    <a:pt x="11401" y="5589"/>
                  </a:cubicBezTo>
                  <a:cubicBezTo>
                    <a:pt x="11146" y="5227"/>
                    <a:pt x="10772" y="4775"/>
                    <a:pt x="10486" y="4431"/>
                  </a:cubicBezTo>
                  <a:cubicBezTo>
                    <a:pt x="10338" y="4247"/>
                    <a:pt x="10118" y="4021"/>
                    <a:pt x="9958" y="3843"/>
                  </a:cubicBezTo>
                  <a:cubicBezTo>
                    <a:pt x="9548" y="3410"/>
                    <a:pt x="8984" y="2923"/>
                    <a:pt x="8770" y="2739"/>
                  </a:cubicBezTo>
                  <a:cubicBezTo>
                    <a:pt x="8545" y="2555"/>
                    <a:pt x="8242" y="2323"/>
                    <a:pt x="8010" y="2151"/>
                  </a:cubicBezTo>
                  <a:cubicBezTo>
                    <a:pt x="7826" y="2008"/>
                    <a:pt x="7565" y="1842"/>
                    <a:pt x="7375" y="1711"/>
                  </a:cubicBezTo>
                  <a:cubicBezTo>
                    <a:pt x="6668" y="1254"/>
                    <a:pt x="6039" y="963"/>
                    <a:pt x="5968" y="933"/>
                  </a:cubicBezTo>
                  <a:cubicBezTo>
                    <a:pt x="5570" y="755"/>
                    <a:pt x="5018" y="524"/>
                    <a:pt x="4596" y="399"/>
                  </a:cubicBezTo>
                  <a:cubicBezTo>
                    <a:pt x="4305" y="310"/>
                    <a:pt x="3907" y="215"/>
                    <a:pt x="3610" y="150"/>
                  </a:cubicBezTo>
                  <a:cubicBezTo>
                    <a:pt x="3408" y="102"/>
                    <a:pt x="3141" y="67"/>
                    <a:pt x="2939" y="43"/>
                  </a:cubicBezTo>
                  <a:cubicBezTo>
                    <a:pt x="2666" y="13"/>
                    <a:pt x="2286" y="1"/>
                    <a:pt x="2007" y="1"/>
                  </a:cubicBezTo>
                  <a:cubicBezTo>
                    <a:pt x="1983" y="0"/>
                    <a:pt x="1957" y="0"/>
                    <a:pt x="1931" y="0"/>
                  </a:cubicBezTo>
                  <a:close/>
                  <a:moveTo>
                    <a:pt x="12105" y="20621"/>
                  </a:moveTo>
                  <a:cubicBezTo>
                    <a:pt x="12029" y="20690"/>
                    <a:pt x="11954" y="20755"/>
                    <a:pt x="11888" y="20814"/>
                  </a:cubicBezTo>
                  <a:cubicBezTo>
                    <a:pt x="11962" y="20752"/>
                    <a:pt x="12035" y="20688"/>
                    <a:pt x="12105" y="2062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1236746" y="6325736"/>
              <a:ext cx="575143" cy="196430"/>
            </a:xfrm>
            <a:custGeom>
              <a:rect b="b" l="l" r="r" t="t"/>
              <a:pathLst>
                <a:path extrusionOk="0" h="5262" w="15407">
                  <a:moveTo>
                    <a:pt x="14859" y="3262"/>
                  </a:moveTo>
                  <a:lnTo>
                    <a:pt x="10168" y="1357"/>
                  </a:lnTo>
                  <a:lnTo>
                    <a:pt x="6168" y="333"/>
                  </a:lnTo>
                  <a:lnTo>
                    <a:pt x="3834" y="95"/>
                  </a:lnTo>
                  <a:lnTo>
                    <a:pt x="2096" y="0"/>
                  </a:lnTo>
                  <a:lnTo>
                    <a:pt x="953" y="47"/>
                  </a:lnTo>
                  <a:lnTo>
                    <a:pt x="0" y="690"/>
                  </a:lnTo>
                  <a:lnTo>
                    <a:pt x="3215" y="785"/>
                  </a:lnTo>
                  <a:lnTo>
                    <a:pt x="6549" y="1571"/>
                  </a:lnTo>
                  <a:lnTo>
                    <a:pt x="10359" y="2857"/>
                  </a:lnTo>
                  <a:lnTo>
                    <a:pt x="13121" y="3762"/>
                  </a:lnTo>
                  <a:lnTo>
                    <a:pt x="15407" y="5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21" name="Google Shape;521;p32"/>
            <p:cNvSpPr/>
            <p:nvPr/>
          </p:nvSpPr>
          <p:spPr>
            <a:xfrm>
              <a:off x="1783133" y="6452543"/>
              <a:ext cx="576935" cy="539866"/>
            </a:xfrm>
            <a:custGeom>
              <a:rect b="b" l="l" r="r" t="t"/>
              <a:pathLst>
                <a:path extrusionOk="0" h="14462" w="15455">
                  <a:moveTo>
                    <a:pt x="596" y="0"/>
                  </a:moveTo>
                  <a:lnTo>
                    <a:pt x="10454" y="6096"/>
                  </a:lnTo>
                  <a:lnTo>
                    <a:pt x="14192" y="11620"/>
                  </a:lnTo>
                  <a:lnTo>
                    <a:pt x="15455" y="14462"/>
                  </a:lnTo>
                  <a:lnTo>
                    <a:pt x="13526" y="13771"/>
                  </a:lnTo>
                  <a:lnTo>
                    <a:pt x="9049" y="8144"/>
                  </a:lnTo>
                  <a:lnTo>
                    <a:pt x="5168" y="4953"/>
                  </a:lnTo>
                  <a:lnTo>
                    <a:pt x="0" y="1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22" name="Google Shape;522;p32"/>
            <p:cNvSpPr/>
            <p:nvPr/>
          </p:nvSpPr>
          <p:spPr>
            <a:xfrm>
              <a:off x="731692" y="6329411"/>
              <a:ext cx="2065040" cy="2642656"/>
            </a:xfrm>
            <a:custGeom>
              <a:rect b="b" l="l" r="r" t="t"/>
              <a:pathLst>
                <a:path extrusionOk="0" h="21686" w="16946">
                  <a:moveTo>
                    <a:pt x="4832" y="337"/>
                  </a:moveTo>
                  <a:cubicBezTo>
                    <a:pt x="5895" y="337"/>
                    <a:pt x="7092" y="672"/>
                    <a:pt x="8360" y="1380"/>
                  </a:cubicBezTo>
                  <a:cubicBezTo>
                    <a:pt x="12873" y="3898"/>
                    <a:pt x="16578" y="10174"/>
                    <a:pt x="16644" y="15400"/>
                  </a:cubicBezTo>
                  <a:cubicBezTo>
                    <a:pt x="16691" y="19159"/>
                    <a:pt x="14838" y="21354"/>
                    <a:pt x="12114" y="21354"/>
                  </a:cubicBezTo>
                  <a:cubicBezTo>
                    <a:pt x="11052" y="21354"/>
                    <a:pt x="9858" y="21021"/>
                    <a:pt x="8592" y="20316"/>
                  </a:cubicBezTo>
                  <a:cubicBezTo>
                    <a:pt x="4079" y="17798"/>
                    <a:pt x="374" y="11516"/>
                    <a:pt x="308" y="6291"/>
                  </a:cubicBezTo>
                  <a:cubicBezTo>
                    <a:pt x="266" y="2530"/>
                    <a:pt x="2113" y="337"/>
                    <a:pt x="4832" y="337"/>
                  </a:cubicBezTo>
                  <a:close/>
                  <a:moveTo>
                    <a:pt x="4715" y="1"/>
                  </a:moveTo>
                  <a:cubicBezTo>
                    <a:pt x="1909" y="1"/>
                    <a:pt x="0" y="2266"/>
                    <a:pt x="47" y="6142"/>
                  </a:cubicBezTo>
                  <a:cubicBezTo>
                    <a:pt x="118" y="11540"/>
                    <a:pt x="3942" y="18018"/>
                    <a:pt x="8592" y="20613"/>
                  </a:cubicBezTo>
                  <a:cubicBezTo>
                    <a:pt x="9898" y="21341"/>
                    <a:pt x="11131" y="21686"/>
                    <a:pt x="12227" y="21686"/>
                  </a:cubicBezTo>
                  <a:cubicBezTo>
                    <a:pt x="15035" y="21686"/>
                    <a:pt x="16946" y="19421"/>
                    <a:pt x="16899" y="15542"/>
                  </a:cubicBezTo>
                  <a:cubicBezTo>
                    <a:pt x="16840" y="10144"/>
                    <a:pt x="13010" y="3666"/>
                    <a:pt x="8354" y="1077"/>
                  </a:cubicBezTo>
                  <a:cubicBezTo>
                    <a:pt x="7046" y="346"/>
                    <a:pt x="5812" y="1"/>
                    <a:pt x="4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1829302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1830033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51993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562302" y="7439694"/>
              <a:ext cx="357537" cy="458803"/>
            </a:xfrm>
            <a:custGeom>
              <a:rect b="b" l="l" r="r" t="t"/>
              <a:pathLst>
                <a:path extrusionOk="0" h="3765" w="2934">
                  <a:moveTo>
                    <a:pt x="737" y="0"/>
                  </a:moveTo>
                  <a:lnTo>
                    <a:pt x="0" y="1033"/>
                  </a:lnTo>
                  <a:lnTo>
                    <a:pt x="731" y="2916"/>
                  </a:lnTo>
                  <a:lnTo>
                    <a:pt x="2191" y="3765"/>
                  </a:lnTo>
                  <a:lnTo>
                    <a:pt x="2934" y="2726"/>
                  </a:lnTo>
                  <a:lnTo>
                    <a:pt x="2197" y="849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1528303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1529034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1430569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1381337" y="7695117"/>
              <a:ext cx="196926" cy="251153"/>
            </a:xfrm>
            <a:custGeom>
              <a:rect b="b" l="l" r="r" t="t"/>
              <a:pathLst>
                <a:path extrusionOk="0" h="2061" w="1616">
                  <a:moveTo>
                    <a:pt x="405" y="0"/>
                  </a:moveTo>
                  <a:lnTo>
                    <a:pt x="1" y="564"/>
                  </a:lnTo>
                  <a:lnTo>
                    <a:pt x="405" y="1598"/>
                  </a:lnTo>
                  <a:lnTo>
                    <a:pt x="1206" y="2061"/>
                  </a:lnTo>
                  <a:lnTo>
                    <a:pt x="1616" y="1491"/>
                  </a:lnTo>
                  <a:lnTo>
                    <a:pt x="1212" y="45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1035493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1036224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986992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963107" y="8029384"/>
              <a:ext cx="97854" cy="125272"/>
            </a:xfrm>
            <a:custGeom>
              <a:rect b="b" l="l" r="r" t="t"/>
              <a:pathLst>
                <a:path extrusionOk="0" h="1028" w="803">
                  <a:moveTo>
                    <a:pt x="197" y="1"/>
                  </a:moveTo>
                  <a:lnTo>
                    <a:pt x="1" y="286"/>
                  </a:lnTo>
                  <a:lnTo>
                    <a:pt x="197" y="796"/>
                  </a:lnTo>
                  <a:lnTo>
                    <a:pt x="594" y="1028"/>
                  </a:lnTo>
                  <a:lnTo>
                    <a:pt x="802" y="743"/>
                  </a:lnTo>
                  <a:lnTo>
                    <a:pt x="600" y="232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42879" y="8060459"/>
              <a:ext cx="586878" cy="371795"/>
            </a:xfrm>
            <a:custGeom>
              <a:rect b="b" l="l" r="r" t="t"/>
              <a:pathLst>
                <a:path extrusionOk="0" h="3051" w="4816">
                  <a:moveTo>
                    <a:pt x="4454" y="1"/>
                  </a:moveTo>
                  <a:cubicBezTo>
                    <a:pt x="4448" y="1"/>
                    <a:pt x="4436" y="7"/>
                    <a:pt x="4436" y="7"/>
                  </a:cubicBezTo>
                  <a:lnTo>
                    <a:pt x="60" y="2519"/>
                  </a:lnTo>
                  <a:cubicBezTo>
                    <a:pt x="24" y="2536"/>
                    <a:pt x="0" y="2584"/>
                    <a:pt x="0" y="2649"/>
                  </a:cubicBezTo>
                  <a:cubicBezTo>
                    <a:pt x="0" y="2786"/>
                    <a:pt x="95" y="2952"/>
                    <a:pt x="214" y="3023"/>
                  </a:cubicBezTo>
                  <a:cubicBezTo>
                    <a:pt x="248" y="3042"/>
                    <a:pt x="279" y="3051"/>
                    <a:pt x="308" y="3051"/>
                  </a:cubicBezTo>
                  <a:cubicBezTo>
                    <a:pt x="334" y="3051"/>
                    <a:pt x="358" y="3043"/>
                    <a:pt x="380" y="3029"/>
                  </a:cubicBezTo>
                  <a:lnTo>
                    <a:pt x="380" y="3029"/>
                  </a:lnTo>
                  <a:lnTo>
                    <a:pt x="368" y="3035"/>
                  </a:lnTo>
                  <a:lnTo>
                    <a:pt x="368" y="3035"/>
                  </a:lnTo>
                  <a:lnTo>
                    <a:pt x="4751" y="529"/>
                  </a:lnTo>
                  <a:cubicBezTo>
                    <a:pt x="4757" y="529"/>
                    <a:pt x="4757" y="518"/>
                    <a:pt x="4763" y="518"/>
                  </a:cubicBezTo>
                  <a:lnTo>
                    <a:pt x="4774" y="518"/>
                  </a:lnTo>
                  <a:lnTo>
                    <a:pt x="4780" y="512"/>
                  </a:lnTo>
                  <a:lnTo>
                    <a:pt x="4786" y="506"/>
                  </a:lnTo>
                  <a:cubicBezTo>
                    <a:pt x="4792" y="482"/>
                    <a:pt x="4792" y="482"/>
                    <a:pt x="4804" y="476"/>
                  </a:cubicBezTo>
                  <a:cubicBezTo>
                    <a:pt x="4804" y="470"/>
                    <a:pt x="4810" y="470"/>
                    <a:pt x="4810" y="458"/>
                  </a:cubicBezTo>
                  <a:cubicBezTo>
                    <a:pt x="4810" y="452"/>
                    <a:pt x="4816" y="452"/>
                    <a:pt x="4816" y="446"/>
                  </a:cubicBezTo>
                  <a:lnTo>
                    <a:pt x="4816" y="440"/>
                  </a:lnTo>
                  <a:lnTo>
                    <a:pt x="4816" y="423"/>
                  </a:lnTo>
                  <a:lnTo>
                    <a:pt x="4816" y="417"/>
                  </a:lnTo>
                  <a:lnTo>
                    <a:pt x="4816" y="411"/>
                  </a:lnTo>
                  <a:lnTo>
                    <a:pt x="4816" y="399"/>
                  </a:lnTo>
                  <a:lnTo>
                    <a:pt x="4816" y="393"/>
                  </a:lnTo>
                  <a:lnTo>
                    <a:pt x="4816" y="369"/>
                  </a:lnTo>
                  <a:lnTo>
                    <a:pt x="4816" y="351"/>
                  </a:lnTo>
                  <a:cubicBezTo>
                    <a:pt x="4816" y="339"/>
                    <a:pt x="4816" y="328"/>
                    <a:pt x="4810" y="322"/>
                  </a:cubicBezTo>
                  <a:lnTo>
                    <a:pt x="4810" y="310"/>
                  </a:lnTo>
                  <a:cubicBezTo>
                    <a:pt x="4810" y="304"/>
                    <a:pt x="4810" y="298"/>
                    <a:pt x="4804" y="292"/>
                  </a:cubicBezTo>
                  <a:lnTo>
                    <a:pt x="4804" y="280"/>
                  </a:lnTo>
                  <a:lnTo>
                    <a:pt x="4804" y="274"/>
                  </a:lnTo>
                  <a:cubicBezTo>
                    <a:pt x="4804" y="268"/>
                    <a:pt x="4792" y="250"/>
                    <a:pt x="4792" y="244"/>
                  </a:cubicBezTo>
                  <a:cubicBezTo>
                    <a:pt x="4786" y="238"/>
                    <a:pt x="4786" y="221"/>
                    <a:pt x="4780" y="215"/>
                  </a:cubicBezTo>
                  <a:cubicBezTo>
                    <a:pt x="4780" y="215"/>
                    <a:pt x="4780" y="209"/>
                    <a:pt x="4774" y="209"/>
                  </a:cubicBezTo>
                  <a:cubicBezTo>
                    <a:pt x="4774" y="203"/>
                    <a:pt x="4763" y="191"/>
                    <a:pt x="4757" y="185"/>
                  </a:cubicBezTo>
                  <a:cubicBezTo>
                    <a:pt x="4757" y="185"/>
                    <a:pt x="4757" y="179"/>
                    <a:pt x="4751" y="179"/>
                  </a:cubicBezTo>
                  <a:cubicBezTo>
                    <a:pt x="4745" y="173"/>
                    <a:pt x="4745" y="161"/>
                    <a:pt x="4733" y="155"/>
                  </a:cubicBezTo>
                  <a:lnTo>
                    <a:pt x="4733" y="149"/>
                  </a:lnTo>
                  <a:cubicBezTo>
                    <a:pt x="4727" y="143"/>
                    <a:pt x="4721" y="132"/>
                    <a:pt x="4715" y="120"/>
                  </a:cubicBezTo>
                  <a:lnTo>
                    <a:pt x="4703" y="114"/>
                  </a:lnTo>
                  <a:cubicBezTo>
                    <a:pt x="4697" y="102"/>
                    <a:pt x="4697" y="96"/>
                    <a:pt x="4691" y="96"/>
                  </a:cubicBezTo>
                  <a:lnTo>
                    <a:pt x="4685" y="90"/>
                  </a:lnTo>
                  <a:lnTo>
                    <a:pt x="4668" y="72"/>
                  </a:lnTo>
                  <a:lnTo>
                    <a:pt x="4662" y="66"/>
                  </a:lnTo>
                  <a:lnTo>
                    <a:pt x="4638" y="43"/>
                  </a:lnTo>
                  <a:cubicBezTo>
                    <a:pt x="4632" y="43"/>
                    <a:pt x="4632" y="37"/>
                    <a:pt x="4626" y="37"/>
                  </a:cubicBezTo>
                  <a:cubicBezTo>
                    <a:pt x="4614" y="31"/>
                    <a:pt x="4608" y="31"/>
                    <a:pt x="4602" y="25"/>
                  </a:cubicBezTo>
                  <a:cubicBezTo>
                    <a:pt x="4596" y="13"/>
                    <a:pt x="4584" y="13"/>
                    <a:pt x="4578" y="13"/>
                  </a:cubicBezTo>
                  <a:cubicBezTo>
                    <a:pt x="4573" y="7"/>
                    <a:pt x="4567" y="7"/>
                    <a:pt x="4555" y="7"/>
                  </a:cubicBezTo>
                  <a:lnTo>
                    <a:pt x="4549" y="7"/>
                  </a:lnTo>
                  <a:cubicBezTo>
                    <a:pt x="4543" y="7"/>
                    <a:pt x="4537" y="7"/>
                    <a:pt x="4537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27573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528913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389991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320530" y="8226191"/>
              <a:ext cx="275891" cy="354734"/>
            </a:xfrm>
            <a:custGeom>
              <a:rect b="b" l="l" r="r" t="t"/>
              <a:pathLst>
                <a:path extrusionOk="0" h="2911" w="2264">
                  <a:moveTo>
                    <a:pt x="571" y="1"/>
                  </a:moveTo>
                  <a:lnTo>
                    <a:pt x="1" y="802"/>
                  </a:lnTo>
                  <a:lnTo>
                    <a:pt x="565" y="2251"/>
                  </a:lnTo>
                  <a:lnTo>
                    <a:pt x="1699" y="2910"/>
                  </a:lnTo>
                  <a:lnTo>
                    <a:pt x="2263" y="2103"/>
                  </a:lnTo>
                  <a:lnTo>
                    <a:pt x="1711" y="6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016721" y="4570578"/>
              <a:ext cx="359853" cy="531188"/>
            </a:xfrm>
            <a:custGeom>
              <a:rect b="b" l="l" r="r" t="t"/>
              <a:pathLst>
                <a:path extrusionOk="0" h="4359" w="2953">
                  <a:moveTo>
                    <a:pt x="2952" y="12"/>
                  </a:moveTo>
                  <a:lnTo>
                    <a:pt x="2952" y="68"/>
                  </a:lnTo>
                  <a:lnTo>
                    <a:pt x="2952" y="68"/>
                  </a:lnTo>
                  <a:cubicBezTo>
                    <a:pt x="2952" y="64"/>
                    <a:pt x="2952" y="59"/>
                    <a:pt x="2952" y="54"/>
                  </a:cubicBezTo>
                  <a:lnTo>
                    <a:pt x="2952" y="48"/>
                  </a:lnTo>
                  <a:lnTo>
                    <a:pt x="2952" y="12"/>
                  </a:lnTo>
                  <a:close/>
                  <a:moveTo>
                    <a:pt x="13" y="0"/>
                  </a:moveTo>
                  <a:lnTo>
                    <a:pt x="1" y="3521"/>
                  </a:lnTo>
                  <a:cubicBezTo>
                    <a:pt x="1" y="3735"/>
                    <a:pt x="143" y="3961"/>
                    <a:pt x="434" y="4121"/>
                  </a:cubicBezTo>
                  <a:cubicBezTo>
                    <a:pt x="446" y="4127"/>
                    <a:pt x="470" y="4145"/>
                    <a:pt x="482" y="4151"/>
                  </a:cubicBezTo>
                  <a:cubicBezTo>
                    <a:pt x="488" y="4151"/>
                    <a:pt x="488" y="4157"/>
                    <a:pt x="500" y="4157"/>
                  </a:cubicBezTo>
                  <a:cubicBezTo>
                    <a:pt x="512" y="4169"/>
                    <a:pt x="529" y="4175"/>
                    <a:pt x="535" y="4181"/>
                  </a:cubicBezTo>
                  <a:cubicBezTo>
                    <a:pt x="541" y="4181"/>
                    <a:pt x="547" y="4187"/>
                    <a:pt x="559" y="4187"/>
                  </a:cubicBezTo>
                  <a:cubicBezTo>
                    <a:pt x="571" y="4198"/>
                    <a:pt x="583" y="4204"/>
                    <a:pt x="595" y="4204"/>
                  </a:cubicBezTo>
                  <a:cubicBezTo>
                    <a:pt x="601" y="4204"/>
                    <a:pt x="607" y="4210"/>
                    <a:pt x="619" y="4210"/>
                  </a:cubicBezTo>
                  <a:cubicBezTo>
                    <a:pt x="624" y="4210"/>
                    <a:pt x="630" y="4216"/>
                    <a:pt x="642" y="4216"/>
                  </a:cubicBezTo>
                  <a:cubicBezTo>
                    <a:pt x="642" y="4216"/>
                    <a:pt x="648" y="4216"/>
                    <a:pt x="648" y="4228"/>
                  </a:cubicBezTo>
                  <a:lnTo>
                    <a:pt x="714" y="4246"/>
                  </a:lnTo>
                  <a:lnTo>
                    <a:pt x="719" y="4246"/>
                  </a:lnTo>
                  <a:cubicBezTo>
                    <a:pt x="743" y="4258"/>
                    <a:pt x="773" y="4264"/>
                    <a:pt x="797" y="4270"/>
                  </a:cubicBezTo>
                  <a:cubicBezTo>
                    <a:pt x="803" y="4270"/>
                    <a:pt x="809" y="4276"/>
                    <a:pt x="820" y="4276"/>
                  </a:cubicBezTo>
                  <a:cubicBezTo>
                    <a:pt x="838" y="4287"/>
                    <a:pt x="856" y="4287"/>
                    <a:pt x="880" y="4293"/>
                  </a:cubicBezTo>
                  <a:cubicBezTo>
                    <a:pt x="886" y="4293"/>
                    <a:pt x="892" y="4299"/>
                    <a:pt x="898" y="4299"/>
                  </a:cubicBezTo>
                  <a:cubicBezTo>
                    <a:pt x="927" y="4305"/>
                    <a:pt x="951" y="4317"/>
                    <a:pt x="981" y="4317"/>
                  </a:cubicBezTo>
                  <a:lnTo>
                    <a:pt x="999" y="4317"/>
                  </a:lnTo>
                  <a:cubicBezTo>
                    <a:pt x="1016" y="4323"/>
                    <a:pt x="1040" y="4323"/>
                    <a:pt x="1064" y="4329"/>
                  </a:cubicBezTo>
                  <a:cubicBezTo>
                    <a:pt x="1070" y="4329"/>
                    <a:pt x="1076" y="4329"/>
                    <a:pt x="1088" y="4335"/>
                  </a:cubicBezTo>
                  <a:cubicBezTo>
                    <a:pt x="1105" y="4335"/>
                    <a:pt x="1129" y="4347"/>
                    <a:pt x="1153" y="4347"/>
                  </a:cubicBezTo>
                  <a:lnTo>
                    <a:pt x="1165" y="4347"/>
                  </a:lnTo>
                  <a:cubicBezTo>
                    <a:pt x="1195" y="4347"/>
                    <a:pt x="1224" y="4353"/>
                    <a:pt x="1248" y="4353"/>
                  </a:cubicBezTo>
                  <a:lnTo>
                    <a:pt x="1272" y="4353"/>
                  </a:lnTo>
                  <a:cubicBezTo>
                    <a:pt x="1295" y="4353"/>
                    <a:pt x="1313" y="4353"/>
                    <a:pt x="1337" y="4359"/>
                  </a:cubicBezTo>
                  <a:lnTo>
                    <a:pt x="1569" y="4359"/>
                  </a:lnTo>
                  <a:cubicBezTo>
                    <a:pt x="1598" y="4359"/>
                    <a:pt x="1628" y="4359"/>
                    <a:pt x="1658" y="4353"/>
                  </a:cubicBezTo>
                  <a:lnTo>
                    <a:pt x="1664" y="4353"/>
                  </a:lnTo>
                  <a:cubicBezTo>
                    <a:pt x="1693" y="4353"/>
                    <a:pt x="1723" y="4347"/>
                    <a:pt x="1747" y="4347"/>
                  </a:cubicBezTo>
                  <a:lnTo>
                    <a:pt x="1770" y="4347"/>
                  </a:lnTo>
                  <a:cubicBezTo>
                    <a:pt x="1800" y="4335"/>
                    <a:pt x="1830" y="4335"/>
                    <a:pt x="1860" y="4329"/>
                  </a:cubicBezTo>
                  <a:cubicBezTo>
                    <a:pt x="1889" y="4323"/>
                    <a:pt x="1919" y="4323"/>
                    <a:pt x="1943" y="4317"/>
                  </a:cubicBezTo>
                  <a:cubicBezTo>
                    <a:pt x="1955" y="4317"/>
                    <a:pt x="1960" y="4317"/>
                    <a:pt x="1960" y="4305"/>
                  </a:cubicBezTo>
                  <a:lnTo>
                    <a:pt x="2139" y="4264"/>
                  </a:lnTo>
                  <a:lnTo>
                    <a:pt x="2151" y="4264"/>
                  </a:lnTo>
                  <a:cubicBezTo>
                    <a:pt x="2174" y="4258"/>
                    <a:pt x="2198" y="4246"/>
                    <a:pt x="2228" y="4240"/>
                  </a:cubicBezTo>
                  <a:lnTo>
                    <a:pt x="2234" y="4240"/>
                  </a:lnTo>
                  <a:cubicBezTo>
                    <a:pt x="2257" y="4234"/>
                    <a:pt x="2287" y="4216"/>
                    <a:pt x="2311" y="4210"/>
                  </a:cubicBezTo>
                  <a:cubicBezTo>
                    <a:pt x="2317" y="4210"/>
                    <a:pt x="2317" y="4204"/>
                    <a:pt x="2323" y="4204"/>
                  </a:cubicBezTo>
                  <a:cubicBezTo>
                    <a:pt x="2346" y="4198"/>
                    <a:pt x="2358" y="4187"/>
                    <a:pt x="2382" y="4175"/>
                  </a:cubicBezTo>
                  <a:cubicBezTo>
                    <a:pt x="2388" y="4175"/>
                    <a:pt x="2400" y="4169"/>
                    <a:pt x="2406" y="4169"/>
                  </a:cubicBezTo>
                  <a:cubicBezTo>
                    <a:pt x="2430" y="4151"/>
                    <a:pt x="2447" y="4145"/>
                    <a:pt x="2471" y="4127"/>
                  </a:cubicBezTo>
                  <a:cubicBezTo>
                    <a:pt x="2489" y="4121"/>
                    <a:pt x="2501" y="4115"/>
                    <a:pt x="2519" y="4097"/>
                  </a:cubicBezTo>
                  <a:cubicBezTo>
                    <a:pt x="2525" y="4097"/>
                    <a:pt x="2525" y="4092"/>
                    <a:pt x="2531" y="4092"/>
                  </a:cubicBezTo>
                  <a:cubicBezTo>
                    <a:pt x="2548" y="4086"/>
                    <a:pt x="2560" y="4068"/>
                    <a:pt x="2578" y="4062"/>
                  </a:cubicBezTo>
                  <a:cubicBezTo>
                    <a:pt x="2590" y="4056"/>
                    <a:pt x="2596" y="4050"/>
                    <a:pt x="2614" y="4032"/>
                  </a:cubicBezTo>
                  <a:lnTo>
                    <a:pt x="2620" y="4026"/>
                  </a:lnTo>
                  <a:cubicBezTo>
                    <a:pt x="2637" y="4020"/>
                    <a:pt x="2643" y="4002"/>
                    <a:pt x="2655" y="3997"/>
                  </a:cubicBezTo>
                  <a:lnTo>
                    <a:pt x="2667" y="3991"/>
                  </a:lnTo>
                  <a:cubicBezTo>
                    <a:pt x="2673" y="3979"/>
                    <a:pt x="2685" y="3973"/>
                    <a:pt x="2697" y="3961"/>
                  </a:cubicBezTo>
                  <a:lnTo>
                    <a:pt x="2703" y="3949"/>
                  </a:lnTo>
                  <a:lnTo>
                    <a:pt x="2709" y="3943"/>
                  </a:lnTo>
                  <a:lnTo>
                    <a:pt x="2732" y="3919"/>
                  </a:lnTo>
                  <a:lnTo>
                    <a:pt x="2738" y="3913"/>
                  </a:lnTo>
                  <a:cubicBezTo>
                    <a:pt x="2792" y="3907"/>
                    <a:pt x="2798" y="3896"/>
                    <a:pt x="2810" y="3884"/>
                  </a:cubicBezTo>
                  <a:lnTo>
                    <a:pt x="2816" y="3878"/>
                  </a:lnTo>
                  <a:cubicBezTo>
                    <a:pt x="2821" y="3872"/>
                    <a:pt x="2827" y="3854"/>
                    <a:pt x="2839" y="3848"/>
                  </a:cubicBezTo>
                  <a:cubicBezTo>
                    <a:pt x="2845" y="3842"/>
                    <a:pt x="2851" y="3824"/>
                    <a:pt x="2857" y="3818"/>
                  </a:cubicBezTo>
                  <a:cubicBezTo>
                    <a:pt x="2857" y="3818"/>
                    <a:pt x="2857" y="3812"/>
                    <a:pt x="2869" y="3812"/>
                  </a:cubicBezTo>
                  <a:cubicBezTo>
                    <a:pt x="2875" y="3795"/>
                    <a:pt x="2881" y="3789"/>
                    <a:pt x="2887" y="3771"/>
                  </a:cubicBezTo>
                  <a:cubicBezTo>
                    <a:pt x="2899" y="3759"/>
                    <a:pt x="2899" y="3747"/>
                    <a:pt x="2905" y="3735"/>
                  </a:cubicBezTo>
                  <a:lnTo>
                    <a:pt x="2905" y="3729"/>
                  </a:lnTo>
                  <a:cubicBezTo>
                    <a:pt x="2911" y="3711"/>
                    <a:pt x="2911" y="3706"/>
                    <a:pt x="2917" y="3694"/>
                  </a:cubicBezTo>
                  <a:cubicBezTo>
                    <a:pt x="2928" y="3676"/>
                    <a:pt x="2928" y="3670"/>
                    <a:pt x="2928" y="3652"/>
                  </a:cubicBezTo>
                  <a:lnTo>
                    <a:pt x="2928" y="3646"/>
                  </a:lnTo>
                  <a:cubicBezTo>
                    <a:pt x="2928" y="3634"/>
                    <a:pt x="2934" y="3622"/>
                    <a:pt x="2934" y="3611"/>
                  </a:cubicBezTo>
                  <a:cubicBezTo>
                    <a:pt x="2934" y="3593"/>
                    <a:pt x="2934" y="3587"/>
                    <a:pt x="2940" y="3575"/>
                  </a:cubicBezTo>
                  <a:lnTo>
                    <a:pt x="2940" y="3563"/>
                  </a:lnTo>
                  <a:lnTo>
                    <a:pt x="2940" y="3527"/>
                  </a:lnTo>
                  <a:lnTo>
                    <a:pt x="2952" y="68"/>
                  </a:lnTo>
                  <a:lnTo>
                    <a:pt x="2952" y="68"/>
                  </a:lnTo>
                  <a:cubicBezTo>
                    <a:pt x="2952" y="76"/>
                    <a:pt x="2950" y="81"/>
                    <a:pt x="2946" y="89"/>
                  </a:cubicBezTo>
                  <a:cubicBezTo>
                    <a:pt x="2946" y="107"/>
                    <a:pt x="2940" y="113"/>
                    <a:pt x="2940" y="131"/>
                  </a:cubicBezTo>
                  <a:lnTo>
                    <a:pt x="2940" y="137"/>
                  </a:lnTo>
                  <a:cubicBezTo>
                    <a:pt x="2940" y="149"/>
                    <a:pt x="2934" y="161"/>
                    <a:pt x="2934" y="172"/>
                  </a:cubicBezTo>
                  <a:cubicBezTo>
                    <a:pt x="2928" y="184"/>
                    <a:pt x="2928" y="196"/>
                    <a:pt x="2917" y="208"/>
                  </a:cubicBezTo>
                  <a:lnTo>
                    <a:pt x="2917" y="220"/>
                  </a:lnTo>
                  <a:cubicBezTo>
                    <a:pt x="2911" y="232"/>
                    <a:pt x="2911" y="238"/>
                    <a:pt x="2905" y="256"/>
                  </a:cubicBezTo>
                  <a:cubicBezTo>
                    <a:pt x="2899" y="267"/>
                    <a:pt x="2887" y="279"/>
                    <a:pt x="2881" y="291"/>
                  </a:cubicBezTo>
                  <a:cubicBezTo>
                    <a:pt x="2881" y="291"/>
                    <a:pt x="2881" y="297"/>
                    <a:pt x="2875" y="297"/>
                  </a:cubicBezTo>
                  <a:cubicBezTo>
                    <a:pt x="2869" y="303"/>
                    <a:pt x="2857" y="321"/>
                    <a:pt x="2851" y="327"/>
                  </a:cubicBezTo>
                  <a:cubicBezTo>
                    <a:pt x="2845" y="345"/>
                    <a:pt x="2839" y="351"/>
                    <a:pt x="2827" y="368"/>
                  </a:cubicBezTo>
                  <a:lnTo>
                    <a:pt x="2821" y="374"/>
                  </a:lnTo>
                  <a:cubicBezTo>
                    <a:pt x="2816" y="380"/>
                    <a:pt x="2810" y="398"/>
                    <a:pt x="2792" y="404"/>
                  </a:cubicBezTo>
                  <a:cubicBezTo>
                    <a:pt x="2786" y="416"/>
                    <a:pt x="2768" y="428"/>
                    <a:pt x="2762" y="434"/>
                  </a:cubicBezTo>
                  <a:lnTo>
                    <a:pt x="2756" y="440"/>
                  </a:lnTo>
                  <a:cubicBezTo>
                    <a:pt x="2750" y="446"/>
                    <a:pt x="2732" y="463"/>
                    <a:pt x="2715" y="469"/>
                  </a:cubicBezTo>
                  <a:cubicBezTo>
                    <a:pt x="2703" y="475"/>
                    <a:pt x="2697" y="493"/>
                    <a:pt x="2679" y="499"/>
                  </a:cubicBezTo>
                  <a:lnTo>
                    <a:pt x="2673" y="505"/>
                  </a:lnTo>
                  <a:cubicBezTo>
                    <a:pt x="2661" y="517"/>
                    <a:pt x="2649" y="529"/>
                    <a:pt x="2637" y="535"/>
                  </a:cubicBezTo>
                  <a:cubicBezTo>
                    <a:pt x="2620" y="547"/>
                    <a:pt x="2608" y="558"/>
                    <a:pt x="2590" y="564"/>
                  </a:cubicBezTo>
                  <a:lnTo>
                    <a:pt x="2584" y="576"/>
                  </a:lnTo>
                  <a:cubicBezTo>
                    <a:pt x="2572" y="582"/>
                    <a:pt x="2554" y="594"/>
                    <a:pt x="2542" y="606"/>
                  </a:cubicBezTo>
                  <a:cubicBezTo>
                    <a:pt x="2519" y="618"/>
                    <a:pt x="2495" y="624"/>
                    <a:pt x="2471" y="642"/>
                  </a:cubicBezTo>
                  <a:cubicBezTo>
                    <a:pt x="2465" y="642"/>
                    <a:pt x="2459" y="648"/>
                    <a:pt x="2453" y="648"/>
                  </a:cubicBezTo>
                  <a:cubicBezTo>
                    <a:pt x="2436" y="653"/>
                    <a:pt x="2412" y="665"/>
                    <a:pt x="2400" y="677"/>
                  </a:cubicBezTo>
                  <a:cubicBezTo>
                    <a:pt x="2394" y="677"/>
                    <a:pt x="2382" y="683"/>
                    <a:pt x="2382" y="683"/>
                  </a:cubicBezTo>
                  <a:cubicBezTo>
                    <a:pt x="2364" y="695"/>
                    <a:pt x="2335" y="707"/>
                    <a:pt x="2311" y="713"/>
                  </a:cubicBezTo>
                  <a:cubicBezTo>
                    <a:pt x="2311" y="713"/>
                    <a:pt x="2305" y="713"/>
                    <a:pt x="2293" y="725"/>
                  </a:cubicBezTo>
                  <a:lnTo>
                    <a:pt x="2228" y="743"/>
                  </a:lnTo>
                  <a:cubicBezTo>
                    <a:pt x="2222" y="743"/>
                    <a:pt x="2216" y="754"/>
                    <a:pt x="2204" y="754"/>
                  </a:cubicBezTo>
                  <a:cubicBezTo>
                    <a:pt x="2174" y="760"/>
                    <a:pt x="2156" y="766"/>
                    <a:pt x="2127" y="772"/>
                  </a:cubicBezTo>
                  <a:lnTo>
                    <a:pt x="2115" y="772"/>
                  </a:lnTo>
                  <a:lnTo>
                    <a:pt x="2026" y="796"/>
                  </a:lnTo>
                  <a:cubicBezTo>
                    <a:pt x="2020" y="796"/>
                    <a:pt x="2014" y="796"/>
                    <a:pt x="2008" y="802"/>
                  </a:cubicBezTo>
                  <a:cubicBezTo>
                    <a:pt x="1978" y="814"/>
                    <a:pt x="1955" y="820"/>
                    <a:pt x="1925" y="820"/>
                  </a:cubicBezTo>
                  <a:lnTo>
                    <a:pt x="1919" y="820"/>
                  </a:lnTo>
                  <a:cubicBezTo>
                    <a:pt x="1889" y="826"/>
                    <a:pt x="1860" y="826"/>
                    <a:pt x="1830" y="832"/>
                  </a:cubicBezTo>
                  <a:lnTo>
                    <a:pt x="1806" y="832"/>
                  </a:lnTo>
                  <a:cubicBezTo>
                    <a:pt x="1776" y="832"/>
                    <a:pt x="1747" y="843"/>
                    <a:pt x="1723" y="843"/>
                  </a:cubicBezTo>
                  <a:lnTo>
                    <a:pt x="1717" y="843"/>
                  </a:lnTo>
                  <a:cubicBezTo>
                    <a:pt x="1687" y="843"/>
                    <a:pt x="1658" y="849"/>
                    <a:pt x="1622" y="849"/>
                  </a:cubicBezTo>
                  <a:lnTo>
                    <a:pt x="1385" y="849"/>
                  </a:lnTo>
                  <a:cubicBezTo>
                    <a:pt x="1361" y="849"/>
                    <a:pt x="1331" y="849"/>
                    <a:pt x="1307" y="843"/>
                  </a:cubicBezTo>
                  <a:lnTo>
                    <a:pt x="1295" y="843"/>
                  </a:lnTo>
                  <a:cubicBezTo>
                    <a:pt x="1266" y="843"/>
                    <a:pt x="1236" y="832"/>
                    <a:pt x="1206" y="832"/>
                  </a:cubicBezTo>
                  <a:lnTo>
                    <a:pt x="1189" y="832"/>
                  </a:lnTo>
                  <a:cubicBezTo>
                    <a:pt x="1165" y="832"/>
                    <a:pt x="1135" y="826"/>
                    <a:pt x="1117" y="826"/>
                  </a:cubicBezTo>
                  <a:lnTo>
                    <a:pt x="1094" y="826"/>
                  </a:lnTo>
                  <a:cubicBezTo>
                    <a:pt x="1070" y="820"/>
                    <a:pt x="1040" y="820"/>
                    <a:pt x="1016" y="814"/>
                  </a:cubicBezTo>
                  <a:lnTo>
                    <a:pt x="1010" y="814"/>
                  </a:lnTo>
                  <a:cubicBezTo>
                    <a:pt x="981" y="802"/>
                    <a:pt x="957" y="796"/>
                    <a:pt x="927" y="796"/>
                  </a:cubicBezTo>
                  <a:cubicBezTo>
                    <a:pt x="921" y="796"/>
                    <a:pt x="915" y="796"/>
                    <a:pt x="909" y="790"/>
                  </a:cubicBezTo>
                  <a:cubicBezTo>
                    <a:pt x="886" y="784"/>
                    <a:pt x="862" y="772"/>
                    <a:pt x="838" y="772"/>
                  </a:cubicBezTo>
                  <a:cubicBezTo>
                    <a:pt x="832" y="772"/>
                    <a:pt x="826" y="766"/>
                    <a:pt x="820" y="766"/>
                  </a:cubicBezTo>
                  <a:cubicBezTo>
                    <a:pt x="791" y="760"/>
                    <a:pt x="767" y="754"/>
                    <a:pt x="737" y="743"/>
                  </a:cubicBezTo>
                  <a:cubicBezTo>
                    <a:pt x="714" y="737"/>
                    <a:pt x="684" y="731"/>
                    <a:pt x="660" y="713"/>
                  </a:cubicBezTo>
                  <a:cubicBezTo>
                    <a:pt x="654" y="713"/>
                    <a:pt x="648" y="707"/>
                    <a:pt x="642" y="707"/>
                  </a:cubicBezTo>
                  <a:cubicBezTo>
                    <a:pt x="630" y="701"/>
                    <a:pt x="619" y="701"/>
                    <a:pt x="613" y="695"/>
                  </a:cubicBezTo>
                  <a:cubicBezTo>
                    <a:pt x="601" y="683"/>
                    <a:pt x="589" y="683"/>
                    <a:pt x="583" y="677"/>
                  </a:cubicBezTo>
                  <a:cubicBezTo>
                    <a:pt x="571" y="671"/>
                    <a:pt x="565" y="671"/>
                    <a:pt x="553" y="665"/>
                  </a:cubicBezTo>
                  <a:cubicBezTo>
                    <a:pt x="541" y="653"/>
                    <a:pt x="529" y="653"/>
                    <a:pt x="524" y="648"/>
                  </a:cubicBezTo>
                  <a:cubicBezTo>
                    <a:pt x="512" y="642"/>
                    <a:pt x="506" y="642"/>
                    <a:pt x="500" y="636"/>
                  </a:cubicBezTo>
                  <a:cubicBezTo>
                    <a:pt x="482" y="624"/>
                    <a:pt x="458" y="612"/>
                    <a:pt x="446" y="606"/>
                  </a:cubicBezTo>
                  <a:cubicBezTo>
                    <a:pt x="155" y="440"/>
                    <a:pt x="13" y="22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5002308" y="4467851"/>
              <a:ext cx="392999" cy="217876"/>
            </a:xfrm>
            <a:custGeom>
              <a:rect b="b" l="l" r="r" t="t"/>
              <a:pathLst>
                <a:path extrusionOk="0" h="1693" w="3225">
                  <a:moveTo>
                    <a:pt x="1609" y="0"/>
                  </a:moveTo>
                  <a:cubicBezTo>
                    <a:pt x="1234" y="0"/>
                    <a:pt x="858" y="83"/>
                    <a:pt x="570" y="249"/>
                  </a:cubicBezTo>
                  <a:cubicBezTo>
                    <a:pt x="0" y="576"/>
                    <a:pt x="6" y="1110"/>
                    <a:pt x="582" y="1443"/>
                  </a:cubicBezTo>
                  <a:cubicBezTo>
                    <a:pt x="865" y="1611"/>
                    <a:pt x="1235" y="1692"/>
                    <a:pt x="1605" y="1692"/>
                  </a:cubicBezTo>
                  <a:cubicBezTo>
                    <a:pt x="1983" y="1692"/>
                    <a:pt x="2361" y="1608"/>
                    <a:pt x="2649" y="1443"/>
                  </a:cubicBezTo>
                  <a:cubicBezTo>
                    <a:pt x="3225" y="1116"/>
                    <a:pt x="3213" y="582"/>
                    <a:pt x="2643" y="249"/>
                  </a:cubicBezTo>
                  <a:cubicBezTo>
                    <a:pt x="2358" y="83"/>
                    <a:pt x="1983" y="0"/>
                    <a:pt x="1609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056570" y="3662463"/>
              <a:ext cx="286005" cy="989259"/>
            </a:xfrm>
            <a:custGeom>
              <a:rect b="b" l="l" r="r" t="t"/>
              <a:pathLst>
                <a:path extrusionOk="0" h="8118" w="2347">
                  <a:moveTo>
                    <a:pt x="2346" y="0"/>
                  </a:moveTo>
                  <a:lnTo>
                    <a:pt x="2346" y="61"/>
                  </a:lnTo>
                  <a:lnTo>
                    <a:pt x="2346" y="61"/>
                  </a:lnTo>
                  <a:cubicBezTo>
                    <a:pt x="2346" y="58"/>
                    <a:pt x="2346" y="55"/>
                    <a:pt x="2346" y="54"/>
                  </a:cubicBezTo>
                  <a:lnTo>
                    <a:pt x="2346" y="42"/>
                  </a:lnTo>
                  <a:lnTo>
                    <a:pt x="2346" y="0"/>
                  </a:lnTo>
                  <a:close/>
                  <a:moveTo>
                    <a:pt x="18" y="0"/>
                  </a:moveTo>
                  <a:lnTo>
                    <a:pt x="1" y="7440"/>
                  </a:lnTo>
                  <a:cubicBezTo>
                    <a:pt x="1" y="7619"/>
                    <a:pt x="119" y="7797"/>
                    <a:pt x="351" y="7927"/>
                  </a:cubicBezTo>
                  <a:cubicBezTo>
                    <a:pt x="375" y="7945"/>
                    <a:pt x="404" y="7957"/>
                    <a:pt x="422" y="7969"/>
                  </a:cubicBezTo>
                  <a:cubicBezTo>
                    <a:pt x="422" y="7969"/>
                    <a:pt x="434" y="7969"/>
                    <a:pt x="434" y="7975"/>
                  </a:cubicBezTo>
                  <a:cubicBezTo>
                    <a:pt x="452" y="7987"/>
                    <a:pt x="482" y="7999"/>
                    <a:pt x="505" y="8005"/>
                  </a:cubicBezTo>
                  <a:lnTo>
                    <a:pt x="523" y="8005"/>
                  </a:lnTo>
                  <a:cubicBezTo>
                    <a:pt x="541" y="8010"/>
                    <a:pt x="559" y="8016"/>
                    <a:pt x="582" y="8028"/>
                  </a:cubicBezTo>
                  <a:lnTo>
                    <a:pt x="648" y="8046"/>
                  </a:lnTo>
                  <a:cubicBezTo>
                    <a:pt x="654" y="8046"/>
                    <a:pt x="660" y="8046"/>
                    <a:pt x="660" y="8058"/>
                  </a:cubicBezTo>
                  <a:cubicBezTo>
                    <a:pt x="677" y="8064"/>
                    <a:pt x="701" y="8064"/>
                    <a:pt x="713" y="8070"/>
                  </a:cubicBezTo>
                  <a:cubicBezTo>
                    <a:pt x="719" y="8070"/>
                    <a:pt x="719" y="8070"/>
                    <a:pt x="731" y="8076"/>
                  </a:cubicBezTo>
                  <a:cubicBezTo>
                    <a:pt x="749" y="8088"/>
                    <a:pt x="772" y="8088"/>
                    <a:pt x="796" y="8094"/>
                  </a:cubicBezTo>
                  <a:lnTo>
                    <a:pt x="802" y="8094"/>
                  </a:lnTo>
                  <a:cubicBezTo>
                    <a:pt x="826" y="8100"/>
                    <a:pt x="838" y="8100"/>
                    <a:pt x="862" y="8100"/>
                  </a:cubicBezTo>
                  <a:lnTo>
                    <a:pt x="879" y="8100"/>
                  </a:lnTo>
                  <a:cubicBezTo>
                    <a:pt x="897" y="8100"/>
                    <a:pt x="915" y="8105"/>
                    <a:pt x="939" y="8105"/>
                  </a:cubicBezTo>
                  <a:lnTo>
                    <a:pt x="945" y="8105"/>
                  </a:lnTo>
                  <a:cubicBezTo>
                    <a:pt x="968" y="8105"/>
                    <a:pt x="986" y="8117"/>
                    <a:pt x="1010" y="8117"/>
                  </a:cubicBezTo>
                  <a:lnTo>
                    <a:pt x="1271" y="8117"/>
                  </a:lnTo>
                  <a:cubicBezTo>
                    <a:pt x="1295" y="8117"/>
                    <a:pt x="1325" y="8117"/>
                    <a:pt x="1343" y="8105"/>
                  </a:cubicBezTo>
                  <a:lnTo>
                    <a:pt x="1354" y="8105"/>
                  </a:lnTo>
                  <a:cubicBezTo>
                    <a:pt x="1372" y="8105"/>
                    <a:pt x="1396" y="8100"/>
                    <a:pt x="1420" y="8100"/>
                  </a:cubicBezTo>
                  <a:lnTo>
                    <a:pt x="1443" y="8100"/>
                  </a:lnTo>
                  <a:cubicBezTo>
                    <a:pt x="1461" y="8100"/>
                    <a:pt x="1485" y="8094"/>
                    <a:pt x="1515" y="8094"/>
                  </a:cubicBezTo>
                  <a:lnTo>
                    <a:pt x="1521" y="8094"/>
                  </a:lnTo>
                  <a:cubicBezTo>
                    <a:pt x="1544" y="8088"/>
                    <a:pt x="1568" y="8088"/>
                    <a:pt x="1592" y="8076"/>
                  </a:cubicBezTo>
                  <a:cubicBezTo>
                    <a:pt x="1598" y="8076"/>
                    <a:pt x="1604" y="8076"/>
                    <a:pt x="1610" y="8070"/>
                  </a:cubicBezTo>
                  <a:cubicBezTo>
                    <a:pt x="1633" y="8064"/>
                    <a:pt x="1657" y="8064"/>
                    <a:pt x="1681" y="8058"/>
                  </a:cubicBezTo>
                  <a:lnTo>
                    <a:pt x="1687" y="8058"/>
                  </a:lnTo>
                  <a:lnTo>
                    <a:pt x="1752" y="8034"/>
                  </a:lnTo>
                  <a:lnTo>
                    <a:pt x="1770" y="8034"/>
                  </a:lnTo>
                  <a:cubicBezTo>
                    <a:pt x="1782" y="8028"/>
                    <a:pt x="1806" y="8016"/>
                    <a:pt x="1818" y="8016"/>
                  </a:cubicBezTo>
                  <a:cubicBezTo>
                    <a:pt x="1818" y="8016"/>
                    <a:pt x="1829" y="8016"/>
                    <a:pt x="1829" y="8010"/>
                  </a:cubicBezTo>
                  <a:cubicBezTo>
                    <a:pt x="1847" y="8005"/>
                    <a:pt x="1865" y="7999"/>
                    <a:pt x="1889" y="7987"/>
                  </a:cubicBezTo>
                  <a:cubicBezTo>
                    <a:pt x="1895" y="7987"/>
                    <a:pt x="1895" y="7981"/>
                    <a:pt x="1901" y="7981"/>
                  </a:cubicBezTo>
                  <a:lnTo>
                    <a:pt x="1948" y="7957"/>
                  </a:lnTo>
                  <a:cubicBezTo>
                    <a:pt x="1954" y="7957"/>
                    <a:pt x="1954" y="7951"/>
                    <a:pt x="1960" y="7951"/>
                  </a:cubicBezTo>
                  <a:cubicBezTo>
                    <a:pt x="1978" y="7945"/>
                    <a:pt x="1996" y="7927"/>
                    <a:pt x="2014" y="7921"/>
                  </a:cubicBezTo>
                  <a:cubicBezTo>
                    <a:pt x="2025" y="7915"/>
                    <a:pt x="2043" y="7898"/>
                    <a:pt x="2067" y="7892"/>
                  </a:cubicBezTo>
                  <a:cubicBezTo>
                    <a:pt x="2073" y="7892"/>
                    <a:pt x="2073" y="7886"/>
                    <a:pt x="2079" y="7886"/>
                  </a:cubicBezTo>
                  <a:cubicBezTo>
                    <a:pt x="2097" y="7880"/>
                    <a:pt x="2103" y="7868"/>
                    <a:pt x="2109" y="7862"/>
                  </a:cubicBezTo>
                  <a:cubicBezTo>
                    <a:pt x="2114" y="7862"/>
                    <a:pt x="2114" y="7856"/>
                    <a:pt x="2126" y="7856"/>
                  </a:cubicBezTo>
                  <a:cubicBezTo>
                    <a:pt x="2138" y="7850"/>
                    <a:pt x="2144" y="7832"/>
                    <a:pt x="2162" y="7826"/>
                  </a:cubicBezTo>
                  <a:lnTo>
                    <a:pt x="2198" y="7791"/>
                  </a:lnTo>
                  <a:lnTo>
                    <a:pt x="2204" y="7779"/>
                  </a:lnTo>
                  <a:cubicBezTo>
                    <a:pt x="2215" y="7773"/>
                    <a:pt x="2221" y="7767"/>
                    <a:pt x="2227" y="7749"/>
                  </a:cubicBezTo>
                  <a:cubicBezTo>
                    <a:pt x="2221" y="7737"/>
                    <a:pt x="2221" y="7731"/>
                    <a:pt x="2227" y="7731"/>
                  </a:cubicBezTo>
                  <a:cubicBezTo>
                    <a:pt x="2233" y="7719"/>
                    <a:pt x="2239" y="7708"/>
                    <a:pt x="2251" y="7690"/>
                  </a:cubicBezTo>
                  <a:cubicBezTo>
                    <a:pt x="2257" y="7678"/>
                    <a:pt x="2263" y="7672"/>
                    <a:pt x="2275" y="7654"/>
                  </a:cubicBezTo>
                  <a:lnTo>
                    <a:pt x="2281" y="7648"/>
                  </a:lnTo>
                  <a:cubicBezTo>
                    <a:pt x="2287" y="7642"/>
                    <a:pt x="2287" y="7624"/>
                    <a:pt x="2293" y="7619"/>
                  </a:cubicBezTo>
                  <a:cubicBezTo>
                    <a:pt x="2293" y="7619"/>
                    <a:pt x="2293" y="7613"/>
                    <a:pt x="2304" y="7613"/>
                  </a:cubicBezTo>
                  <a:cubicBezTo>
                    <a:pt x="2310" y="7595"/>
                    <a:pt x="2310" y="7589"/>
                    <a:pt x="2316" y="7571"/>
                  </a:cubicBezTo>
                  <a:cubicBezTo>
                    <a:pt x="2322" y="7559"/>
                    <a:pt x="2322" y="7541"/>
                    <a:pt x="2322" y="7535"/>
                  </a:cubicBezTo>
                  <a:lnTo>
                    <a:pt x="2322" y="7524"/>
                  </a:lnTo>
                  <a:cubicBezTo>
                    <a:pt x="2322" y="7512"/>
                    <a:pt x="2322" y="7500"/>
                    <a:pt x="2328" y="7494"/>
                  </a:cubicBezTo>
                  <a:lnTo>
                    <a:pt x="2328" y="7476"/>
                  </a:lnTo>
                  <a:lnTo>
                    <a:pt x="2328" y="7440"/>
                  </a:lnTo>
                  <a:lnTo>
                    <a:pt x="2346" y="61"/>
                  </a:lnTo>
                  <a:lnTo>
                    <a:pt x="2346" y="61"/>
                  </a:lnTo>
                  <a:cubicBezTo>
                    <a:pt x="2346" y="69"/>
                    <a:pt x="2344" y="79"/>
                    <a:pt x="2340" y="83"/>
                  </a:cubicBezTo>
                  <a:lnTo>
                    <a:pt x="2340" y="101"/>
                  </a:lnTo>
                  <a:cubicBezTo>
                    <a:pt x="2340" y="113"/>
                    <a:pt x="2328" y="119"/>
                    <a:pt x="2328" y="137"/>
                  </a:cubicBezTo>
                  <a:cubicBezTo>
                    <a:pt x="2322" y="149"/>
                    <a:pt x="2322" y="160"/>
                    <a:pt x="2316" y="172"/>
                  </a:cubicBezTo>
                  <a:cubicBezTo>
                    <a:pt x="2316" y="178"/>
                    <a:pt x="2310" y="178"/>
                    <a:pt x="2310" y="190"/>
                  </a:cubicBezTo>
                  <a:cubicBezTo>
                    <a:pt x="2304" y="196"/>
                    <a:pt x="2304" y="202"/>
                    <a:pt x="2293" y="220"/>
                  </a:cubicBezTo>
                  <a:cubicBezTo>
                    <a:pt x="2293" y="226"/>
                    <a:pt x="2287" y="226"/>
                    <a:pt x="2287" y="232"/>
                  </a:cubicBezTo>
                  <a:cubicBezTo>
                    <a:pt x="2281" y="250"/>
                    <a:pt x="2275" y="255"/>
                    <a:pt x="2263" y="267"/>
                  </a:cubicBezTo>
                  <a:lnTo>
                    <a:pt x="2263" y="279"/>
                  </a:lnTo>
                  <a:cubicBezTo>
                    <a:pt x="2257" y="285"/>
                    <a:pt x="2251" y="297"/>
                    <a:pt x="2239" y="309"/>
                  </a:cubicBezTo>
                  <a:lnTo>
                    <a:pt x="2233" y="315"/>
                  </a:lnTo>
                  <a:cubicBezTo>
                    <a:pt x="2227" y="321"/>
                    <a:pt x="2221" y="339"/>
                    <a:pt x="2204" y="345"/>
                  </a:cubicBezTo>
                  <a:lnTo>
                    <a:pt x="2198" y="351"/>
                  </a:lnTo>
                  <a:lnTo>
                    <a:pt x="2162" y="386"/>
                  </a:lnTo>
                  <a:cubicBezTo>
                    <a:pt x="2144" y="398"/>
                    <a:pt x="2138" y="410"/>
                    <a:pt x="2126" y="416"/>
                  </a:cubicBezTo>
                  <a:cubicBezTo>
                    <a:pt x="2114" y="416"/>
                    <a:pt x="2114" y="428"/>
                    <a:pt x="2109" y="428"/>
                  </a:cubicBezTo>
                  <a:cubicBezTo>
                    <a:pt x="2103" y="434"/>
                    <a:pt x="2085" y="440"/>
                    <a:pt x="2073" y="446"/>
                  </a:cubicBezTo>
                  <a:cubicBezTo>
                    <a:pt x="2067" y="446"/>
                    <a:pt x="2067" y="457"/>
                    <a:pt x="2055" y="457"/>
                  </a:cubicBezTo>
                  <a:cubicBezTo>
                    <a:pt x="2043" y="463"/>
                    <a:pt x="2025" y="475"/>
                    <a:pt x="2008" y="487"/>
                  </a:cubicBezTo>
                  <a:cubicBezTo>
                    <a:pt x="1990" y="493"/>
                    <a:pt x="1966" y="505"/>
                    <a:pt x="1954" y="517"/>
                  </a:cubicBezTo>
                  <a:cubicBezTo>
                    <a:pt x="1948" y="517"/>
                    <a:pt x="1948" y="523"/>
                    <a:pt x="1936" y="523"/>
                  </a:cubicBezTo>
                  <a:lnTo>
                    <a:pt x="1895" y="546"/>
                  </a:lnTo>
                  <a:cubicBezTo>
                    <a:pt x="1889" y="546"/>
                    <a:pt x="1889" y="546"/>
                    <a:pt x="1877" y="552"/>
                  </a:cubicBezTo>
                  <a:cubicBezTo>
                    <a:pt x="1859" y="558"/>
                    <a:pt x="1841" y="564"/>
                    <a:pt x="1818" y="576"/>
                  </a:cubicBezTo>
                  <a:lnTo>
                    <a:pt x="1812" y="576"/>
                  </a:lnTo>
                  <a:cubicBezTo>
                    <a:pt x="1800" y="582"/>
                    <a:pt x="1776" y="588"/>
                    <a:pt x="1758" y="594"/>
                  </a:cubicBezTo>
                  <a:cubicBezTo>
                    <a:pt x="1752" y="594"/>
                    <a:pt x="1746" y="606"/>
                    <a:pt x="1746" y="606"/>
                  </a:cubicBezTo>
                  <a:lnTo>
                    <a:pt x="1681" y="624"/>
                  </a:lnTo>
                  <a:cubicBezTo>
                    <a:pt x="1657" y="636"/>
                    <a:pt x="1633" y="641"/>
                    <a:pt x="1610" y="641"/>
                  </a:cubicBezTo>
                  <a:cubicBezTo>
                    <a:pt x="1604" y="641"/>
                    <a:pt x="1598" y="641"/>
                    <a:pt x="1598" y="647"/>
                  </a:cubicBezTo>
                  <a:cubicBezTo>
                    <a:pt x="1574" y="653"/>
                    <a:pt x="1550" y="653"/>
                    <a:pt x="1533" y="665"/>
                  </a:cubicBezTo>
                  <a:lnTo>
                    <a:pt x="1521" y="665"/>
                  </a:lnTo>
                  <a:cubicBezTo>
                    <a:pt x="1503" y="671"/>
                    <a:pt x="1473" y="671"/>
                    <a:pt x="1449" y="671"/>
                  </a:cubicBezTo>
                  <a:lnTo>
                    <a:pt x="1432" y="671"/>
                  </a:lnTo>
                  <a:cubicBezTo>
                    <a:pt x="1414" y="671"/>
                    <a:pt x="1390" y="677"/>
                    <a:pt x="1366" y="677"/>
                  </a:cubicBezTo>
                  <a:lnTo>
                    <a:pt x="1360" y="677"/>
                  </a:lnTo>
                  <a:cubicBezTo>
                    <a:pt x="1337" y="677"/>
                    <a:pt x="1307" y="677"/>
                    <a:pt x="1283" y="683"/>
                  </a:cubicBezTo>
                  <a:lnTo>
                    <a:pt x="1040" y="683"/>
                  </a:lnTo>
                  <a:cubicBezTo>
                    <a:pt x="1016" y="683"/>
                    <a:pt x="998" y="677"/>
                    <a:pt x="974" y="677"/>
                  </a:cubicBezTo>
                  <a:lnTo>
                    <a:pt x="957" y="677"/>
                  </a:lnTo>
                  <a:cubicBezTo>
                    <a:pt x="945" y="677"/>
                    <a:pt x="921" y="671"/>
                    <a:pt x="909" y="671"/>
                  </a:cubicBezTo>
                  <a:lnTo>
                    <a:pt x="885" y="671"/>
                  </a:lnTo>
                  <a:cubicBezTo>
                    <a:pt x="868" y="671"/>
                    <a:pt x="850" y="665"/>
                    <a:pt x="832" y="665"/>
                  </a:cubicBezTo>
                  <a:lnTo>
                    <a:pt x="820" y="665"/>
                  </a:lnTo>
                  <a:cubicBezTo>
                    <a:pt x="796" y="653"/>
                    <a:pt x="772" y="653"/>
                    <a:pt x="749" y="647"/>
                  </a:cubicBezTo>
                  <a:cubicBezTo>
                    <a:pt x="743" y="647"/>
                    <a:pt x="737" y="647"/>
                    <a:pt x="731" y="641"/>
                  </a:cubicBezTo>
                  <a:cubicBezTo>
                    <a:pt x="713" y="636"/>
                    <a:pt x="701" y="636"/>
                    <a:pt x="683" y="624"/>
                  </a:cubicBezTo>
                  <a:cubicBezTo>
                    <a:pt x="677" y="624"/>
                    <a:pt x="672" y="624"/>
                    <a:pt x="660" y="618"/>
                  </a:cubicBezTo>
                  <a:cubicBezTo>
                    <a:pt x="642" y="612"/>
                    <a:pt x="618" y="606"/>
                    <a:pt x="600" y="594"/>
                  </a:cubicBezTo>
                  <a:lnTo>
                    <a:pt x="594" y="594"/>
                  </a:lnTo>
                  <a:cubicBezTo>
                    <a:pt x="571" y="588"/>
                    <a:pt x="559" y="582"/>
                    <a:pt x="535" y="576"/>
                  </a:cubicBezTo>
                  <a:cubicBezTo>
                    <a:pt x="529" y="576"/>
                    <a:pt x="529" y="564"/>
                    <a:pt x="523" y="564"/>
                  </a:cubicBezTo>
                  <a:cubicBezTo>
                    <a:pt x="499" y="558"/>
                    <a:pt x="470" y="546"/>
                    <a:pt x="446" y="535"/>
                  </a:cubicBezTo>
                  <a:cubicBezTo>
                    <a:pt x="446" y="535"/>
                    <a:pt x="440" y="535"/>
                    <a:pt x="440" y="529"/>
                  </a:cubicBezTo>
                  <a:cubicBezTo>
                    <a:pt x="416" y="517"/>
                    <a:pt x="387" y="505"/>
                    <a:pt x="363" y="493"/>
                  </a:cubicBezTo>
                  <a:cubicBezTo>
                    <a:pt x="137" y="356"/>
                    <a:pt x="18" y="178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039281" y="3578128"/>
              <a:ext cx="317624" cy="175205"/>
            </a:xfrm>
            <a:custGeom>
              <a:rect b="b" l="l" r="r" t="t"/>
              <a:pathLst>
                <a:path extrusionOk="0" h="1380" w="2607">
                  <a:moveTo>
                    <a:pt x="1305" y="0"/>
                  </a:moveTo>
                  <a:cubicBezTo>
                    <a:pt x="1002" y="0"/>
                    <a:pt x="698" y="69"/>
                    <a:pt x="463" y="205"/>
                  </a:cubicBezTo>
                  <a:cubicBezTo>
                    <a:pt x="0" y="472"/>
                    <a:pt x="0" y="912"/>
                    <a:pt x="469" y="1179"/>
                  </a:cubicBezTo>
                  <a:cubicBezTo>
                    <a:pt x="704" y="1313"/>
                    <a:pt x="1008" y="1379"/>
                    <a:pt x="1312" y="1379"/>
                  </a:cubicBezTo>
                  <a:cubicBezTo>
                    <a:pt x="1615" y="1379"/>
                    <a:pt x="1918" y="1313"/>
                    <a:pt x="2150" y="1179"/>
                  </a:cubicBezTo>
                  <a:cubicBezTo>
                    <a:pt x="2607" y="912"/>
                    <a:pt x="2607" y="472"/>
                    <a:pt x="2138" y="205"/>
                  </a:cubicBezTo>
                  <a:cubicBezTo>
                    <a:pt x="1909" y="69"/>
                    <a:pt x="1608" y="0"/>
                    <a:pt x="130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3672675" y="1651800"/>
              <a:ext cx="3283750" cy="1705775"/>
            </a:xfrm>
            <a:custGeom>
              <a:rect b="b" l="l" r="r" t="t"/>
              <a:pathLst>
                <a:path extrusionOk="0" h="68231" w="131350">
                  <a:moveTo>
                    <a:pt x="1429" y="43974"/>
                  </a:moveTo>
                  <a:lnTo>
                    <a:pt x="15145" y="52165"/>
                  </a:lnTo>
                  <a:lnTo>
                    <a:pt x="52102" y="61214"/>
                  </a:lnTo>
                  <a:lnTo>
                    <a:pt x="76200" y="59785"/>
                  </a:lnTo>
                  <a:lnTo>
                    <a:pt x="96679" y="53499"/>
                  </a:lnTo>
                  <a:lnTo>
                    <a:pt x="112300" y="44545"/>
                  </a:lnTo>
                  <a:lnTo>
                    <a:pt x="122968" y="35401"/>
                  </a:lnTo>
                  <a:lnTo>
                    <a:pt x="127540" y="26067"/>
                  </a:lnTo>
                  <a:lnTo>
                    <a:pt x="124873" y="15621"/>
                  </a:lnTo>
                  <a:lnTo>
                    <a:pt x="121825" y="6953"/>
                  </a:lnTo>
                  <a:lnTo>
                    <a:pt x="118872" y="3334"/>
                  </a:lnTo>
                  <a:lnTo>
                    <a:pt x="117348" y="1238"/>
                  </a:lnTo>
                  <a:lnTo>
                    <a:pt x="116872" y="0"/>
                  </a:lnTo>
                  <a:lnTo>
                    <a:pt x="124302" y="6953"/>
                  </a:lnTo>
                  <a:lnTo>
                    <a:pt x="128397" y="13240"/>
                  </a:lnTo>
                  <a:lnTo>
                    <a:pt x="131350" y="20860"/>
                  </a:lnTo>
                  <a:lnTo>
                    <a:pt x="131160" y="29813"/>
                  </a:lnTo>
                  <a:lnTo>
                    <a:pt x="129255" y="34957"/>
                  </a:lnTo>
                  <a:lnTo>
                    <a:pt x="125445" y="41148"/>
                  </a:lnTo>
                  <a:lnTo>
                    <a:pt x="119349" y="47276"/>
                  </a:lnTo>
                  <a:lnTo>
                    <a:pt x="108204" y="57944"/>
                  </a:lnTo>
                  <a:lnTo>
                    <a:pt x="77248" y="68231"/>
                  </a:lnTo>
                  <a:lnTo>
                    <a:pt x="51721" y="68040"/>
                  </a:lnTo>
                  <a:lnTo>
                    <a:pt x="29623" y="62516"/>
                  </a:lnTo>
                  <a:lnTo>
                    <a:pt x="13716" y="56515"/>
                  </a:lnTo>
                  <a:lnTo>
                    <a:pt x="4096" y="49276"/>
                  </a:lnTo>
                  <a:lnTo>
                    <a:pt x="0" y="44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45" name="Google Shape;545;p32"/>
            <p:cNvSpPr/>
            <p:nvPr/>
          </p:nvSpPr>
          <p:spPr>
            <a:xfrm>
              <a:off x="5087644" y="2882912"/>
              <a:ext cx="223735" cy="830232"/>
            </a:xfrm>
            <a:custGeom>
              <a:rect b="b" l="l" r="r" t="t"/>
              <a:pathLst>
                <a:path extrusionOk="0" h="6813" w="1836">
                  <a:moveTo>
                    <a:pt x="1836" y="536"/>
                  </a:moveTo>
                  <a:lnTo>
                    <a:pt x="1836" y="541"/>
                  </a:lnTo>
                  <a:lnTo>
                    <a:pt x="1836" y="541"/>
                  </a:lnTo>
                  <a:cubicBezTo>
                    <a:pt x="1836" y="541"/>
                    <a:pt x="1836" y="542"/>
                    <a:pt x="1836" y="542"/>
                  </a:cubicBezTo>
                  <a:lnTo>
                    <a:pt x="1836" y="536"/>
                  </a:lnTo>
                  <a:close/>
                  <a:moveTo>
                    <a:pt x="1" y="578"/>
                  </a:moveTo>
                  <a:lnTo>
                    <a:pt x="1" y="596"/>
                  </a:lnTo>
                  <a:cubicBezTo>
                    <a:pt x="7" y="596"/>
                    <a:pt x="1" y="590"/>
                    <a:pt x="1" y="578"/>
                  </a:cubicBezTo>
                  <a:close/>
                  <a:moveTo>
                    <a:pt x="1800" y="655"/>
                  </a:moveTo>
                  <a:lnTo>
                    <a:pt x="1794" y="661"/>
                  </a:lnTo>
                  <a:cubicBezTo>
                    <a:pt x="1794" y="661"/>
                    <a:pt x="1794" y="655"/>
                    <a:pt x="1800" y="655"/>
                  </a:cubicBezTo>
                  <a:close/>
                  <a:moveTo>
                    <a:pt x="42" y="685"/>
                  </a:moveTo>
                  <a:cubicBezTo>
                    <a:pt x="42" y="685"/>
                    <a:pt x="43" y="691"/>
                    <a:pt x="48" y="691"/>
                  </a:cubicBezTo>
                  <a:cubicBezTo>
                    <a:pt x="42" y="691"/>
                    <a:pt x="42" y="691"/>
                    <a:pt x="42" y="685"/>
                  </a:cubicBezTo>
                  <a:close/>
                  <a:moveTo>
                    <a:pt x="60" y="715"/>
                  </a:moveTo>
                  <a:lnTo>
                    <a:pt x="66" y="720"/>
                  </a:lnTo>
                  <a:cubicBezTo>
                    <a:pt x="60" y="720"/>
                    <a:pt x="60" y="715"/>
                    <a:pt x="60" y="715"/>
                  </a:cubicBezTo>
                  <a:close/>
                  <a:moveTo>
                    <a:pt x="96" y="756"/>
                  </a:moveTo>
                  <a:lnTo>
                    <a:pt x="102" y="768"/>
                  </a:lnTo>
                  <a:cubicBezTo>
                    <a:pt x="96" y="768"/>
                    <a:pt x="96" y="768"/>
                    <a:pt x="96" y="756"/>
                  </a:cubicBezTo>
                  <a:close/>
                  <a:moveTo>
                    <a:pt x="120" y="780"/>
                  </a:moveTo>
                  <a:lnTo>
                    <a:pt x="126" y="786"/>
                  </a:lnTo>
                  <a:cubicBezTo>
                    <a:pt x="120" y="786"/>
                    <a:pt x="120" y="786"/>
                    <a:pt x="120" y="780"/>
                  </a:cubicBezTo>
                  <a:close/>
                  <a:moveTo>
                    <a:pt x="922" y="1"/>
                  </a:moveTo>
                  <a:cubicBezTo>
                    <a:pt x="687" y="1"/>
                    <a:pt x="452" y="52"/>
                    <a:pt x="274" y="156"/>
                  </a:cubicBezTo>
                  <a:cubicBezTo>
                    <a:pt x="96" y="263"/>
                    <a:pt x="7" y="394"/>
                    <a:pt x="7" y="530"/>
                  </a:cubicBezTo>
                  <a:lnTo>
                    <a:pt x="1" y="6278"/>
                  </a:lnTo>
                  <a:cubicBezTo>
                    <a:pt x="1" y="6415"/>
                    <a:pt x="90" y="6557"/>
                    <a:pt x="268" y="6658"/>
                  </a:cubicBezTo>
                  <a:cubicBezTo>
                    <a:pt x="286" y="6676"/>
                    <a:pt x="310" y="6682"/>
                    <a:pt x="333" y="6694"/>
                  </a:cubicBezTo>
                  <a:cubicBezTo>
                    <a:pt x="339" y="6694"/>
                    <a:pt x="345" y="6706"/>
                    <a:pt x="357" y="6706"/>
                  </a:cubicBezTo>
                  <a:cubicBezTo>
                    <a:pt x="369" y="6712"/>
                    <a:pt x="387" y="6718"/>
                    <a:pt x="399" y="6718"/>
                  </a:cubicBezTo>
                  <a:cubicBezTo>
                    <a:pt x="399" y="6718"/>
                    <a:pt x="405" y="6718"/>
                    <a:pt x="405" y="6724"/>
                  </a:cubicBezTo>
                  <a:cubicBezTo>
                    <a:pt x="417" y="6724"/>
                    <a:pt x="417" y="6724"/>
                    <a:pt x="422" y="6730"/>
                  </a:cubicBezTo>
                  <a:cubicBezTo>
                    <a:pt x="446" y="6742"/>
                    <a:pt x="458" y="6748"/>
                    <a:pt x="482" y="6753"/>
                  </a:cubicBezTo>
                  <a:cubicBezTo>
                    <a:pt x="488" y="6753"/>
                    <a:pt x="488" y="6753"/>
                    <a:pt x="494" y="6759"/>
                  </a:cubicBezTo>
                  <a:cubicBezTo>
                    <a:pt x="517" y="6771"/>
                    <a:pt x="541" y="6777"/>
                    <a:pt x="571" y="6783"/>
                  </a:cubicBezTo>
                  <a:lnTo>
                    <a:pt x="583" y="6783"/>
                  </a:lnTo>
                  <a:cubicBezTo>
                    <a:pt x="607" y="6789"/>
                    <a:pt x="630" y="6789"/>
                    <a:pt x="642" y="6801"/>
                  </a:cubicBezTo>
                  <a:lnTo>
                    <a:pt x="666" y="6801"/>
                  </a:lnTo>
                  <a:cubicBezTo>
                    <a:pt x="690" y="6807"/>
                    <a:pt x="719" y="6807"/>
                    <a:pt x="743" y="6807"/>
                  </a:cubicBezTo>
                  <a:lnTo>
                    <a:pt x="749" y="6807"/>
                  </a:lnTo>
                  <a:cubicBezTo>
                    <a:pt x="773" y="6807"/>
                    <a:pt x="791" y="6813"/>
                    <a:pt x="814" y="6813"/>
                  </a:cubicBezTo>
                  <a:lnTo>
                    <a:pt x="1016" y="6813"/>
                  </a:lnTo>
                  <a:cubicBezTo>
                    <a:pt x="1040" y="6813"/>
                    <a:pt x="1052" y="6813"/>
                    <a:pt x="1076" y="6807"/>
                  </a:cubicBezTo>
                  <a:lnTo>
                    <a:pt x="1099" y="6807"/>
                  </a:lnTo>
                  <a:cubicBezTo>
                    <a:pt x="1117" y="6807"/>
                    <a:pt x="1141" y="6801"/>
                    <a:pt x="1171" y="6801"/>
                  </a:cubicBezTo>
                  <a:lnTo>
                    <a:pt x="1177" y="6801"/>
                  </a:lnTo>
                  <a:cubicBezTo>
                    <a:pt x="1200" y="6789"/>
                    <a:pt x="1230" y="6789"/>
                    <a:pt x="1254" y="6783"/>
                  </a:cubicBezTo>
                  <a:cubicBezTo>
                    <a:pt x="1260" y="6783"/>
                    <a:pt x="1266" y="6783"/>
                    <a:pt x="1278" y="6777"/>
                  </a:cubicBezTo>
                  <a:cubicBezTo>
                    <a:pt x="1295" y="6771"/>
                    <a:pt x="1313" y="6771"/>
                    <a:pt x="1325" y="6759"/>
                  </a:cubicBezTo>
                  <a:cubicBezTo>
                    <a:pt x="1337" y="6759"/>
                    <a:pt x="1343" y="6753"/>
                    <a:pt x="1349" y="6753"/>
                  </a:cubicBezTo>
                  <a:cubicBezTo>
                    <a:pt x="1355" y="6753"/>
                    <a:pt x="1355" y="6753"/>
                    <a:pt x="1367" y="6748"/>
                  </a:cubicBezTo>
                  <a:cubicBezTo>
                    <a:pt x="1384" y="6742"/>
                    <a:pt x="1402" y="6730"/>
                    <a:pt x="1414" y="6724"/>
                  </a:cubicBezTo>
                  <a:lnTo>
                    <a:pt x="1426" y="6724"/>
                  </a:lnTo>
                  <a:cubicBezTo>
                    <a:pt x="1444" y="6718"/>
                    <a:pt x="1462" y="6712"/>
                    <a:pt x="1485" y="6706"/>
                  </a:cubicBezTo>
                  <a:cubicBezTo>
                    <a:pt x="1491" y="6706"/>
                    <a:pt x="1497" y="6694"/>
                    <a:pt x="1497" y="6694"/>
                  </a:cubicBezTo>
                  <a:cubicBezTo>
                    <a:pt x="1521" y="6688"/>
                    <a:pt x="1539" y="6676"/>
                    <a:pt x="1557" y="6664"/>
                  </a:cubicBezTo>
                  <a:cubicBezTo>
                    <a:pt x="1574" y="6658"/>
                    <a:pt x="1580" y="6652"/>
                    <a:pt x="1592" y="6647"/>
                  </a:cubicBezTo>
                  <a:lnTo>
                    <a:pt x="1604" y="6635"/>
                  </a:lnTo>
                  <a:cubicBezTo>
                    <a:pt x="1610" y="6629"/>
                    <a:pt x="1616" y="6623"/>
                    <a:pt x="1622" y="6623"/>
                  </a:cubicBezTo>
                  <a:lnTo>
                    <a:pt x="1634" y="6617"/>
                  </a:lnTo>
                  <a:cubicBezTo>
                    <a:pt x="1640" y="6605"/>
                    <a:pt x="1652" y="6599"/>
                    <a:pt x="1664" y="6593"/>
                  </a:cubicBezTo>
                  <a:cubicBezTo>
                    <a:pt x="1669" y="6587"/>
                    <a:pt x="1681" y="6575"/>
                    <a:pt x="1693" y="6563"/>
                  </a:cubicBezTo>
                  <a:lnTo>
                    <a:pt x="1699" y="6557"/>
                  </a:lnTo>
                  <a:lnTo>
                    <a:pt x="1723" y="6534"/>
                  </a:lnTo>
                  <a:cubicBezTo>
                    <a:pt x="1723" y="6510"/>
                    <a:pt x="1729" y="6504"/>
                    <a:pt x="1729" y="6504"/>
                  </a:cubicBezTo>
                  <a:lnTo>
                    <a:pt x="1753" y="6480"/>
                  </a:lnTo>
                  <a:cubicBezTo>
                    <a:pt x="1759" y="6474"/>
                    <a:pt x="1764" y="6457"/>
                    <a:pt x="1770" y="6451"/>
                  </a:cubicBezTo>
                  <a:cubicBezTo>
                    <a:pt x="1770" y="6451"/>
                    <a:pt x="1770" y="6445"/>
                    <a:pt x="1782" y="6445"/>
                  </a:cubicBezTo>
                  <a:cubicBezTo>
                    <a:pt x="1788" y="6439"/>
                    <a:pt x="1788" y="6427"/>
                    <a:pt x="1794" y="6421"/>
                  </a:cubicBezTo>
                  <a:cubicBezTo>
                    <a:pt x="1794" y="6421"/>
                    <a:pt x="1794" y="6415"/>
                    <a:pt x="1800" y="6415"/>
                  </a:cubicBezTo>
                  <a:cubicBezTo>
                    <a:pt x="1812" y="6409"/>
                    <a:pt x="1812" y="6391"/>
                    <a:pt x="1818" y="6385"/>
                  </a:cubicBezTo>
                  <a:cubicBezTo>
                    <a:pt x="1818" y="6379"/>
                    <a:pt x="1824" y="6362"/>
                    <a:pt x="1824" y="6356"/>
                  </a:cubicBezTo>
                  <a:lnTo>
                    <a:pt x="1824" y="6350"/>
                  </a:lnTo>
                  <a:cubicBezTo>
                    <a:pt x="1824" y="6338"/>
                    <a:pt x="1824" y="6332"/>
                    <a:pt x="1830" y="6326"/>
                  </a:cubicBezTo>
                  <a:lnTo>
                    <a:pt x="1830" y="6320"/>
                  </a:lnTo>
                  <a:lnTo>
                    <a:pt x="1830" y="6290"/>
                  </a:lnTo>
                  <a:lnTo>
                    <a:pt x="1836" y="541"/>
                  </a:lnTo>
                  <a:lnTo>
                    <a:pt x="1836" y="541"/>
                  </a:lnTo>
                  <a:cubicBezTo>
                    <a:pt x="1835" y="399"/>
                    <a:pt x="1752" y="269"/>
                    <a:pt x="1574" y="156"/>
                  </a:cubicBezTo>
                  <a:cubicBezTo>
                    <a:pt x="1393" y="52"/>
                    <a:pt x="1157" y="1"/>
                    <a:pt x="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3351722" y="1268607"/>
              <a:ext cx="3757066" cy="1993630"/>
            </a:xfrm>
            <a:custGeom>
              <a:rect b="b" l="l" r="r" t="t"/>
              <a:pathLst>
                <a:path extrusionOk="0" h="16360" w="30831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3302" y="12542"/>
                    <a:pt x="4140" y="13237"/>
                    <a:pt x="5191" y="13867"/>
                  </a:cubicBezTo>
                  <a:cubicBezTo>
                    <a:pt x="7972" y="15525"/>
                    <a:pt x="11668" y="16359"/>
                    <a:pt x="15364" y="16359"/>
                  </a:cubicBezTo>
                  <a:cubicBezTo>
                    <a:pt x="18894" y="16359"/>
                    <a:pt x="22424" y="15597"/>
                    <a:pt x="25154" y="14062"/>
                  </a:cubicBezTo>
                  <a:cubicBezTo>
                    <a:pt x="30385" y="11123"/>
                    <a:pt x="30831" y="6403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617925" y="1255725"/>
              <a:ext cx="3150375" cy="890575"/>
            </a:xfrm>
            <a:custGeom>
              <a:rect b="b" l="l" r="r" t="t"/>
              <a:pathLst>
                <a:path extrusionOk="0" h="35623" w="126015">
                  <a:moveTo>
                    <a:pt x="85248" y="2095"/>
                  </a:moveTo>
                  <a:lnTo>
                    <a:pt x="96202" y="4667"/>
                  </a:lnTo>
                  <a:lnTo>
                    <a:pt x="106870" y="8858"/>
                  </a:lnTo>
                  <a:lnTo>
                    <a:pt x="115062" y="13049"/>
                  </a:lnTo>
                  <a:lnTo>
                    <a:pt x="121062" y="17526"/>
                  </a:lnTo>
                  <a:lnTo>
                    <a:pt x="126015" y="25241"/>
                  </a:lnTo>
                  <a:lnTo>
                    <a:pt x="112014" y="27527"/>
                  </a:lnTo>
                  <a:lnTo>
                    <a:pt x="76581" y="15716"/>
                  </a:lnTo>
                  <a:lnTo>
                    <a:pt x="36004" y="26098"/>
                  </a:lnTo>
                  <a:lnTo>
                    <a:pt x="10287" y="35623"/>
                  </a:lnTo>
                  <a:lnTo>
                    <a:pt x="3238" y="28384"/>
                  </a:lnTo>
                  <a:lnTo>
                    <a:pt x="0" y="23622"/>
                  </a:lnTo>
                  <a:lnTo>
                    <a:pt x="9429" y="15240"/>
                  </a:lnTo>
                  <a:lnTo>
                    <a:pt x="18478" y="9906"/>
                  </a:lnTo>
                  <a:lnTo>
                    <a:pt x="28003" y="5905"/>
                  </a:lnTo>
                  <a:lnTo>
                    <a:pt x="40767" y="2000"/>
                  </a:lnTo>
                  <a:lnTo>
                    <a:pt x="51625" y="571"/>
                  </a:lnTo>
                  <a:lnTo>
                    <a:pt x="67056" y="0"/>
                  </a:lnTo>
                  <a:lnTo>
                    <a:pt x="81724" y="1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48" name="Google Shape;548;p32"/>
            <p:cNvSpPr/>
            <p:nvPr/>
          </p:nvSpPr>
          <p:spPr>
            <a:xfrm>
              <a:off x="3351722" y="1268608"/>
              <a:ext cx="3542836" cy="1820832"/>
            </a:xfrm>
            <a:custGeom>
              <a:rect b="b" l="l" r="r" t="t"/>
              <a:pathLst>
                <a:path extrusionOk="0" h="14942" w="29073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2970" y="12026"/>
                    <a:pt x="3290" y="12240"/>
                    <a:pt x="3635" y="12447"/>
                  </a:cubicBezTo>
                  <a:cubicBezTo>
                    <a:pt x="6421" y="14106"/>
                    <a:pt x="10119" y="14941"/>
                    <a:pt x="13816" y="14941"/>
                  </a:cubicBezTo>
                  <a:cubicBezTo>
                    <a:pt x="17345" y="14941"/>
                    <a:pt x="20872" y="14180"/>
                    <a:pt x="23604" y="12649"/>
                  </a:cubicBezTo>
                  <a:cubicBezTo>
                    <a:pt x="28117" y="10114"/>
                    <a:pt x="29073" y="6248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6969070" y="2270922"/>
              <a:ext cx="2193" cy="49353"/>
            </a:xfrm>
            <a:custGeom>
              <a:rect b="b" l="l" r="r" t="t"/>
              <a:pathLst>
                <a:path extrusionOk="0" h="405" w="18">
                  <a:moveTo>
                    <a:pt x="12" y="1"/>
                  </a:moveTo>
                  <a:cubicBezTo>
                    <a:pt x="12" y="121"/>
                    <a:pt x="12" y="251"/>
                    <a:pt x="3" y="373"/>
                  </a:cubicBezTo>
                  <a:lnTo>
                    <a:pt x="3" y="373"/>
                  </a:lnTo>
                  <a:cubicBezTo>
                    <a:pt x="13" y="246"/>
                    <a:pt x="18" y="116"/>
                    <a:pt x="12" y="1"/>
                  </a:cubicBezTo>
                  <a:close/>
                  <a:moveTo>
                    <a:pt x="3" y="373"/>
                  </a:moveTo>
                  <a:cubicBezTo>
                    <a:pt x="2" y="383"/>
                    <a:pt x="1" y="394"/>
                    <a:pt x="1" y="404"/>
                  </a:cubicBezTo>
                  <a:cubicBezTo>
                    <a:pt x="1" y="394"/>
                    <a:pt x="2" y="383"/>
                    <a:pt x="3" y="373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3464688" y="2288957"/>
              <a:ext cx="3504450" cy="1199224"/>
            </a:xfrm>
            <a:custGeom>
              <a:rect b="b" l="l" r="r" t="t"/>
              <a:pathLst>
                <a:path extrusionOk="0" h="9841" w="28758">
                  <a:moveTo>
                    <a:pt x="0" y="1"/>
                  </a:moveTo>
                  <a:cubicBezTo>
                    <a:pt x="0" y="114"/>
                    <a:pt x="6" y="238"/>
                    <a:pt x="12" y="333"/>
                  </a:cubicBezTo>
                  <a:cubicBezTo>
                    <a:pt x="36" y="595"/>
                    <a:pt x="83" y="933"/>
                    <a:pt x="131" y="1189"/>
                  </a:cubicBezTo>
                  <a:cubicBezTo>
                    <a:pt x="172" y="1355"/>
                    <a:pt x="214" y="1580"/>
                    <a:pt x="267" y="1747"/>
                  </a:cubicBezTo>
                  <a:cubicBezTo>
                    <a:pt x="350" y="2008"/>
                    <a:pt x="457" y="2352"/>
                    <a:pt x="564" y="2602"/>
                  </a:cubicBezTo>
                  <a:cubicBezTo>
                    <a:pt x="635" y="2768"/>
                    <a:pt x="725" y="2988"/>
                    <a:pt x="814" y="3154"/>
                  </a:cubicBezTo>
                  <a:cubicBezTo>
                    <a:pt x="956" y="3415"/>
                    <a:pt x="1146" y="3754"/>
                    <a:pt x="1306" y="3997"/>
                  </a:cubicBezTo>
                  <a:cubicBezTo>
                    <a:pt x="1407" y="4163"/>
                    <a:pt x="1556" y="4371"/>
                    <a:pt x="1675" y="4526"/>
                  </a:cubicBezTo>
                  <a:cubicBezTo>
                    <a:pt x="1888" y="4787"/>
                    <a:pt x="2173" y="5119"/>
                    <a:pt x="2399" y="5363"/>
                  </a:cubicBezTo>
                  <a:cubicBezTo>
                    <a:pt x="2684" y="5678"/>
                    <a:pt x="3100" y="6064"/>
                    <a:pt x="3444" y="6325"/>
                  </a:cubicBezTo>
                  <a:cubicBezTo>
                    <a:pt x="3593" y="6432"/>
                    <a:pt x="3777" y="6598"/>
                    <a:pt x="3931" y="6699"/>
                  </a:cubicBezTo>
                  <a:cubicBezTo>
                    <a:pt x="4252" y="6925"/>
                    <a:pt x="4685" y="7221"/>
                    <a:pt x="5024" y="7423"/>
                  </a:cubicBezTo>
                  <a:cubicBezTo>
                    <a:pt x="5237" y="7548"/>
                    <a:pt x="5528" y="7708"/>
                    <a:pt x="5754" y="7827"/>
                  </a:cubicBezTo>
                  <a:cubicBezTo>
                    <a:pt x="6069" y="7993"/>
                    <a:pt x="6508" y="8201"/>
                    <a:pt x="6835" y="8350"/>
                  </a:cubicBezTo>
                  <a:cubicBezTo>
                    <a:pt x="7310" y="8558"/>
                    <a:pt x="7963" y="8789"/>
                    <a:pt x="8456" y="8949"/>
                  </a:cubicBezTo>
                  <a:cubicBezTo>
                    <a:pt x="8770" y="9056"/>
                    <a:pt x="9210" y="9169"/>
                    <a:pt x="9536" y="9252"/>
                  </a:cubicBezTo>
                  <a:cubicBezTo>
                    <a:pt x="9798" y="9318"/>
                    <a:pt x="10148" y="9395"/>
                    <a:pt x="10403" y="9448"/>
                  </a:cubicBezTo>
                  <a:cubicBezTo>
                    <a:pt x="11235" y="9614"/>
                    <a:pt x="11941" y="9692"/>
                    <a:pt x="12321" y="9733"/>
                  </a:cubicBezTo>
                  <a:cubicBezTo>
                    <a:pt x="12523" y="9757"/>
                    <a:pt x="13248" y="9834"/>
                    <a:pt x="14198" y="9840"/>
                  </a:cubicBezTo>
                  <a:cubicBezTo>
                    <a:pt x="14244" y="9840"/>
                    <a:pt x="14290" y="9841"/>
                    <a:pt x="14335" y="9841"/>
                  </a:cubicBezTo>
                  <a:cubicBezTo>
                    <a:pt x="15244" y="9841"/>
                    <a:pt x="15960" y="9786"/>
                    <a:pt x="16044" y="9781"/>
                  </a:cubicBezTo>
                  <a:cubicBezTo>
                    <a:pt x="16460" y="9745"/>
                    <a:pt x="17101" y="9692"/>
                    <a:pt x="17897" y="9549"/>
                  </a:cubicBezTo>
                  <a:cubicBezTo>
                    <a:pt x="18164" y="9508"/>
                    <a:pt x="18515" y="9442"/>
                    <a:pt x="18770" y="9383"/>
                  </a:cubicBezTo>
                  <a:cubicBezTo>
                    <a:pt x="19067" y="9312"/>
                    <a:pt x="19453" y="9223"/>
                    <a:pt x="19744" y="9134"/>
                  </a:cubicBezTo>
                  <a:cubicBezTo>
                    <a:pt x="19999" y="9062"/>
                    <a:pt x="20332" y="8967"/>
                    <a:pt x="20575" y="8884"/>
                  </a:cubicBezTo>
                  <a:cubicBezTo>
                    <a:pt x="20884" y="8777"/>
                    <a:pt x="21294" y="8629"/>
                    <a:pt x="21602" y="8510"/>
                  </a:cubicBezTo>
                  <a:cubicBezTo>
                    <a:pt x="21828" y="8415"/>
                    <a:pt x="22143" y="8290"/>
                    <a:pt x="22362" y="8177"/>
                  </a:cubicBezTo>
                  <a:cubicBezTo>
                    <a:pt x="22689" y="8023"/>
                    <a:pt x="23116" y="7809"/>
                    <a:pt x="23425" y="7637"/>
                  </a:cubicBezTo>
                  <a:cubicBezTo>
                    <a:pt x="23829" y="7394"/>
                    <a:pt x="24369" y="7073"/>
                    <a:pt x="24749" y="6800"/>
                  </a:cubicBezTo>
                  <a:cubicBezTo>
                    <a:pt x="25242" y="6444"/>
                    <a:pt x="25474" y="6236"/>
                    <a:pt x="25907" y="5856"/>
                  </a:cubicBezTo>
                  <a:cubicBezTo>
                    <a:pt x="26186" y="5600"/>
                    <a:pt x="26531" y="5232"/>
                    <a:pt x="26774" y="4947"/>
                  </a:cubicBezTo>
                  <a:cubicBezTo>
                    <a:pt x="26988" y="4704"/>
                    <a:pt x="27249" y="4348"/>
                    <a:pt x="27427" y="4080"/>
                  </a:cubicBezTo>
                  <a:cubicBezTo>
                    <a:pt x="27635" y="3777"/>
                    <a:pt x="27873" y="3344"/>
                    <a:pt x="28033" y="3017"/>
                  </a:cubicBezTo>
                  <a:cubicBezTo>
                    <a:pt x="28164" y="2768"/>
                    <a:pt x="28300" y="2412"/>
                    <a:pt x="28389" y="2145"/>
                  </a:cubicBezTo>
                  <a:cubicBezTo>
                    <a:pt x="28472" y="1889"/>
                    <a:pt x="28585" y="1545"/>
                    <a:pt x="28621" y="1284"/>
                  </a:cubicBezTo>
                  <a:cubicBezTo>
                    <a:pt x="28651" y="1111"/>
                    <a:pt x="28698" y="892"/>
                    <a:pt x="28716" y="719"/>
                  </a:cubicBezTo>
                  <a:cubicBezTo>
                    <a:pt x="28734" y="583"/>
                    <a:pt x="28746" y="423"/>
                    <a:pt x="28758" y="268"/>
                  </a:cubicBezTo>
                  <a:lnTo>
                    <a:pt x="28758" y="268"/>
                  </a:lnTo>
                  <a:cubicBezTo>
                    <a:pt x="28585" y="2287"/>
                    <a:pt x="27131" y="4282"/>
                    <a:pt x="24411" y="5802"/>
                  </a:cubicBezTo>
                  <a:cubicBezTo>
                    <a:pt x="21627" y="7365"/>
                    <a:pt x="18031" y="8142"/>
                    <a:pt x="14436" y="8142"/>
                  </a:cubicBezTo>
                  <a:cubicBezTo>
                    <a:pt x="10669" y="8142"/>
                    <a:pt x="6902" y="7290"/>
                    <a:pt x="4068" y="5594"/>
                  </a:cubicBezTo>
                  <a:cubicBezTo>
                    <a:pt x="1449" y="4027"/>
                    <a:pt x="95" y="2020"/>
                    <a:pt x="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3463957" y="2260807"/>
              <a:ext cx="853" cy="29003"/>
            </a:xfrm>
            <a:custGeom>
              <a:rect b="b" l="l" r="r" t="t"/>
              <a:pathLst>
                <a:path extrusionOk="0" h="238" w="7">
                  <a:moveTo>
                    <a:pt x="0" y="0"/>
                  </a:moveTo>
                  <a:cubicBezTo>
                    <a:pt x="6" y="84"/>
                    <a:pt x="6" y="155"/>
                    <a:pt x="6" y="238"/>
                  </a:cubicBezTo>
                  <a:cubicBezTo>
                    <a:pt x="6" y="155"/>
                    <a:pt x="6" y="72"/>
                    <a:pt x="0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3285917" y="1249353"/>
              <a:ext cx="3864790" cy="2031894"/>
            </a:xfrm>
            <a:custGeom>
              <a:rect b="b" l="l" r="r" t="t"/>
              <a:pathLst>
                <a:path extrusionOk="0" h="16674" w="31715">
                  <a:moveTo>
                    <a:pt x="15810" y="159"/>
                  </a:moveTo>
                  <a:cubicBezTo>
                    <a:pt x="19506" y="159"/>
                    <a:pt x="23200" y="995"/>
                    <a:pt x="25979" y="2659"/>
                  </a:cubicBezTo>
                  <a:cubicBezTo>
                    <a:pt x="31412" y="5907"/>
                    <a:pt x="31281" y="11085"/>
                    <a:pt x="25694" y="14220"/>
                  </a:cubicBezTo>
                  <a:cubicBezTo>
                    <a:pt x="22962" y="15756"/>
                    <a:pt x="19429" y="16520"/>
                    <a:pt x="15896" y="16520"/>
                  </a:cubicBezTo>
                  <a:cubicBezTo>
                    <a:pt x="12202" y="16520"/>
                    <a:pt x="8508" y="15685"/>
                    <a:pt x="5731" y="14025"/>
                  </a:cubicBezTo>
                  <a:cubicBezTo>
                    <a:pt x="297" y="10771"/>
                    <a:pt x="422" y="5599"/>
                    <a:pt x="6010" y="2457"/>
                  </a:cubicBezTo>
                  <a:cubicBezTo>
                    <a:pt x="8746" y="923"/>
                    <a:pt x="12278" y="159"/>
                    <a:pt x="15810" y="159"/>
                  </a:cubicBezTo>
                  <a:close/>
                  <a:moveTo>
                    <a:pt x="15798" y="1"/>
                  </a:moveTo>
                  <a:cubicBezTo>
                    <a:pt x="12203" y="1"/>
                    <a:pt x="8608" y="776"/>
                    <a:pt x="5826" y="2339"/>
                  </a:cubicBezTo>
                  <a:cubicBezTo>
                    <a:pt x="125" y="5539"/>
                    <a:pt x="0" y="10818"/>
                    <a:pt x="5535" y="14125"/>
                  </a:cubicBezTo>
                  <a:cubicBezTo>
                    <a:pt x="8369" y="15821"/>
                    <a:pt x="12136" y="16673"/>
                    <a:pt x="15903" y="16673"/>
                  </a:cubicBezTo>
                  <a:cubicBezTo>
                    <a:pt x="19498" y="16673"/>
                    <a:pt x="23094" y="15896"/>
                    <a:pt x="25878" y="14333"/>
                  </a:cubicBezTo>
                  <a:cubicBezTo>
                    <a:pt x="31578" y="11145"/>
                    <a:pt x="31715" y="5866"/>
                    <a:pt x="26169" y="2547"/>
                  </a:cubicBezTo>
                  <a:cubicBezTo>
                    <a:pt x="23336" y="854"/>
                    <a:pt x="19567" y="1"/>
                    <a:pt x="15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3789572" y="1447866"/>
              <a:ext cx="1647182" cy="700208"/>
            </a:xfrm>
            <a:custGeom>
              <a:rect b="b" l="l" r="r" t="t"/>
              <a:pathLst>
                <a:path extrusionOk="0" h="5746" w="13517">
                  <a:moveTo>
                    <a:pt x="8157" y="1"/>
                  </a:moveTo>
                  <a:cubicBezTo>
                    <a:pt x="5303" y="1"/>
                    <a:pt x="1966" y="945"/>
                    <a:pt x="511" y="3465"/>
                  </a:cubicBezTo>
                  <a:cubicBezTo>
                    <a:pt x="416" y="3625"/>
                    <a:pt x="0" y="4445"/>
                    <a:pt x="802" y="5104"/>
                  </a:cubicBezTo>
                  <a:cubicBezTo>
                    <a:pt x="1342" y="5547"/>
                    <a:pt x="2431" y="5746"/>
                    <a:pt x="3745" y="5746"/>
                  </a:cubicBezTo>
                  <a:cubicBezTo>
                    <a:pt x="7642" y="5746"/>
                    <a:pt x="13516" y="3997"/>
                    <a:pt x="12939" y="1683"/>
                  </a:cubicBezTo>
                  <a:cubicBezTo>
                    <a:pt x="12692" y="694"/>
                    <a:pt x="10602" y="1"/>
                    <a:pt x="8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4937145" y="2288835"/>
              <a:ext cx="565309" cy="301116"/>
            </a:xfrm>
            <a:custGeom>
              <a:rect b="b" l="l" r="r" t="t"/>
              <a:pathLst>
                <a:path extrusionOk="0" h="2471" w="4639">
                  <a:moveTo>
                    <a:pt x="2297" y="0"/>
                  </a:moveTo>
                  <a:cubicBezTo>
                    <a:pt x="1766" y="0"/>
                    <a:pt x="1234" y="115"/>
                    <a:pt x="826" y="346"/>
                  </a:cubicBezTo>
                  <a:cubicBezTo>
                    <a:pt x="143" y="732"/>
                    <a:pt x="1" y="1314"/>
                    <a:pt x="405" y="1783"/>
                  </a:cubicBezTo>
                  <a:cubicBezTo>
                    <a:pt x="500" y="1890"/>
                    <a:pt x="624" y="1997"/>
                    <a:pt x="779" y="2092"/>
                  </a:cubicBezTo>
                  <a:cubicBezTo>
                    <a:pt x="1197" y="2344"/>
                    <a:pt x="1754" y="2470"/>
                    <a:pt x="2310" y="2470"/>
                  </a:cubicBezTo>
                  <a:cubicBezTo>
                    <a:pt x="2843" y="2470"/>
                    <a:pt x="3377" y="2354"/>
                    <a:pt x="3789" y="2122"/>
                  </a:cubicBezTo>
                  <a:cubicBezTo>
                    <a:pt x="4573" y="1676"/>
                    <a:pt x="4638" y="964"/>
                    <a:pt x="3979" y="477"/>
                  </a:cubicBezTo>
                  <a:cubicBezTo>
                    <a:pt x="3938" y="447"/>
                    <a:pt x="3884" y="406"/>
                    <a:pt x="3831" y="376"/>
                  </a:cubicBezTo>
                  <a:cubicBezTo>
                    <a:pt x="3414" y="127"/>
                    <a:pt x="2855" y="0"/>
                    <a:pt x="229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5154303" y="292981"/>
              <a:ext cx="89811" cy="2192261"/>
            </a:xfrm>
            <a:custGeom>
              <a:rect b="b" l="l" r="r" t="t"/>
              <a:pathLst>
                <a:path extrusionOk="0" h="17990" w="737">
                  <a:moveTo>
                    <a:pt x="719" y="247"/>
                  </a:moveTo>
                  <a:cubicBezTo>
                    <a:pt x="719" y="247"/>
                    <a:pt x="719" y="252"/>
                    <a:pt x="713" y="252"/>
                  </a:cubicBezTo>
                  <a:lnTo>
                    <a:pt x="719" y="247"/>
                  </a:lnTo>
                  <a:close/>
                  <a:moveTo>
                    <a:pt x="365" y="0"/>
                  </a:moveTo>
                  <a:cubicBezTo>
                    <a:pt x="275" y="0"/>
                    <a:pt x="184" y="21"/>
                    <a:pt x="113" y="62"/>
                  </a:cubicBezTo>
                  <a:cubicBezTo>
                    <a:pt x="48" y="98"/>
                    <a:pt x="6" y="152"/>
                    <a:pt x="6" y="211"/>
                  </a:cubicBezTo>
                  <a:lnTo>
                    <a:pt x="0" y="17787"/>
                  </a:lnTo>
                  <a:cubicBezTo>
                    <a:pt x="0" y="17841"/>
                    <a:pt x="36" y="17894"/>
                    <a:pt x="107" y="17936"/>
                  </a:cubicBezTo>
                  <a:cubicBezTo>
                    <a:pt x="113" y="17942"/>
                    <a:pt x="119" y="17942"/>
                    <a:pt x="137" y="17954"/>
                  </a:cubicBezTo>
                  <a:lnTo>
                    <a:pt x="143" y="17954"/>
                  </a:lnTo>
                  <a:cubicBezTo>
                    <a:pt x="149" y="17954"/>
                    <a:pt x="149" y="17959"/>
                    <a:pt x="155" y="17959"/>
                  </a:cubicBezTo>
                  <a:cubicBezTo>
                    <a:pt x="172" y="17965"/>
                    <a:pt x="178" y="17965"/>
                    <a:pt x="196" y="17971"/>
                  </a:cubicBezTo>
                  <a:lnTo>
                    <a:pt x="202" y="17971"/>
                  </a:lnTo>
                  <a:cubicBezTo>
                    <a:pt x="208" y="17971"/>
                    <a:pt x="226" y="17977"/>
                    <a:pt x="232" y="17977"/>
                  </a:cubicBezTo>
                  <a:lnTo>
                    <a:pt x="244" y="17977"/>
                  </a:lnTo>
                  <a:cubicBezTo>
                    <a:pt x="250" y="17977"/>
                    <a:pt x="267" y="17989"/>
                    <a:pt x="285" y="17989"/>
                  </a:cubicBezTo>
                  <a:lnTo>
                    <a:pt x="392" y="17989"/>
                  </a:lnTo>
                  <a:cubicBezTo>
                    <a:pt x="410" y="17989"/>
                    <a:pt x="422" y="17989"/>
                    <a:pt x="440" y="17977"/>
                  </a:cubicBezTo>
                  <a:lnTo>
                    <a:pt x="446" y="17977"/>
                  </a:lnTo>
                  <a:cubicBezTo>
                    <a:pt x="457" y="17977"/>
                    <a:pt x="469" y="17971"/>
                    <a:pt x="481" y="17971"/>
                  </a:cubicBezTo>
                  <a:lnTo>
                    <a:pt x="487" y="17971"/>
                  </a:lnTo>
                  <a:cubicBezTo>
                    <a:pt x="505" y="17971"/>
                    <a:pt x="517" y="17965"/>
                    <a:pt x="535" y="17959"/>
                  </a:cubicBezTo>
                  <a:lnTo>
                    <a:pt x="541" y="17959"/>
                  </a:lnTo>
                  <a:cubicBezTo>
                    <a:pt x="546" y="17959"/>
                    <a:pt x="564" y="17954"/>
                    <a:pt x="570" y="17954"/>
                  </a:cubicBezTo>
                  <a:cubicBezTo>
                    <a:pt x="570" y="17954"/>
                    <a:pt x="576" y="17954"/>
                    <a:pt x="576" y="17942"/>
                  </a:cubicBezTo>
                  <a:cubicBezTo>
                    <a:pt x="594" y="17936"/>
                    <a:pt x="600" y="17936"/>
                    <a:pt x="606" y="17930"/>
                  </a:cubicBezTo>
                  <a:cubicBezTo>
                    <a:pt x="618" y="17924"/>
                    <a:pt x="624" y="17924"/>
                    <a:pt x="630" y="17912"/>
                  </a:cubicBezTo>
                  <a:lnTo>
                    <a:pt x="636" y="17912"/>
                  </a:lnTo>
                  <a:cubicBezTo>
                    <a:pt x="647" y="17906"/>
                    <a:pt x="653" y="17906"/>
                    <a:pt x="659" y="17900"/>
                  </a:cubicBezTo>
                  <a:cubicBezTo>
                    <a:pt x="665" y="17900"/>
                    <a:pt x="665" y="17894"/>
                    <a:pt x="677" y="17894"/>
                  </a:cubicBezTo>
                  <a:lnTo>
                    <a:pt x="683" y="17882"/>
                  </a:lnTo>
                  <a:lnTo>
                    <a:pt x="689" y="17876"/>
                  </a:lnTo>
                  <a:lnTo>
                    <a:pt x="707" y="17864"/>
                  </a:lnTo>
                  <a:cubicBezTo>
                    <a:pt x="707" y="17853"/>
                    <a:pt x="713" y="17853"/>
                    <a:pt x="713" y="17847"/>
                  </a:cubicBezTo>
                  <a:lnTo>
                    <a:pt x="713" y="17841"/>
                  </a:lnTo>
                  <a:cubicBezTo>
                    <a:pt x="713" y="17835"/>
                    <a:pt x="719" y="17823"/>
                    <a:pt x="719" y="17823"/>
                  </a:cubicBezTo>
                  <a:cubicBezTo>
                    <a:pt x="719" y="17817"/>
                    <a:pt x="719" y="17811"/>
                    <a:pt x="725" y="17811"/>
                  </a:cubicBezTo>
                  <a:lnTo>
                    <a:pt x="725" y="17805"/>
                  </a:lnTo>
                  <a:lnTo>
                    <a:pt x="725" y="17787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6" y="217"/>
                    <a:pt x="736" y="217"/>
                    <a:pt x="736" y="217"/>
                  </a:cubicBezTo>
                  <a:lnTo>
                    <a:pt x="736" y="211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1" y="157"/>
                    <a:pt x="689" y="110"/>
                    <a:pt x="618" y="62"/>
                  </a:cubicBezTo>
                  <a:cubicBezTo>
                    <a:pt x="546" y="21"/>
                    <a:pt x="456" y="0"/>
                    <a:pt x="36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5077530" y="196345"/>
              <a:ext cx="242501" cy="242501"/>
            </a:xfrm>
            <a:custGeom>
              <a:rect b="b" l="l" r="r" t="t"/>
              <a:pathLst>
                <a:path extrusionOk="0" h="1990" w="1990">
                  <a:moveTo>
                    <a:pt x="992" y="0"/>
                  </a:moveTo>
                  <a:cubicBezTo>
                    <a:pt x="446" y="0"/>
                    <a:pt x="1" y="446"/>
                    <a:pt x="1" y="998"/>
                  </a:cubicBezTo>
                  <a:cubicBezTo>
                    <a:pt x="1" y="1544"/>
                    <a:pt x="446" y="1990"/>
                    <a:pt x="992" y="1990"/>
                  </a:cubicBezTo>
                  <a:cubicBezTo>
                    <a:pt x="999" y="1990"/>
                    <a:pt x="1006" y="1990"/>
                    <a:pt x="1013" y="1990"/>
                  </a:cubicBezTo>
                  <a:cubicBezTo>
                    <a:pt x="1556" y="1990"/>
                    <a:pt x="1990" y="1537"/>
                    <a:pt x="1990" y="998"/>
                  </a:cubicBezTo>
                  <a:cubicBezTo>
                    <a:pt x="1990" y="446"/>
                    <a:pt x="1545" y="0"/>
                    <a:pt x="992" y="0"/>
                  </a:cubicBezTo>
                  <a:close/>
                </a:path>
              </a:pathLst>
            </a:custGeom>
            <a:solidFill>
              <a:srgbClr val="FF3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-1087584" y="4143574"/>
              <a:ext cx="1633290" cy="231778"/>
            </a:xfrm>
            <a:custGeom>
              <a:rect b="b" l="l" r="r" t="t"/>
              <a:pathLst>
                <a:path extrusionOk="0" h="1902" w="13403">
                  <a:moveTo>
                    <a:pt x="3284" y="1"/>
                  </a:moveTo>
                  <a:lnTo>
                    <a:pt x="1" y="1901"/>
                  </a:lnTo>
                  <a:lnTo>
                    <a:pt x="11437" y="1901"/>
                  </a:lnTo>
                  <a:lnTo>
                    <a:pt x="13403" y="767"/>
                  </a:lnTo>
                  <a:lnTo>
                    <a:pt x="1207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496376" y="4294073"/>
              <a:ext cx="280887" cy="81281"/>
            </a:xfrm>
            <a:custGeom>
              <a:rect b="b" l="l" r="r" t="t"/>
              <a:pathLst>
                <a:path extrusionOk="0" h="667" w="2305">
                  <a:moveTo>
                    <a:pt x="1159" y="1"/>
                  </a:moveTo>
                  <a:lnTo>
                    <a:pt x="1" y="666"/>
                  </a:lnTo>
                  <a:lnTo>
                    <a:pt x="2305" y="666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-1531893" y="4624075"/>
              <a:ext cx="1407483" cy="409693"/>
            </a:xfrm>
            <a:custGeom>
              <a:rect b="b" l="l" r="r" t="t"/>
              <a:pathLst>
                <a:path extrusionOk="0" h="3362" w="11550">
                  <a:moveTo>
                    <a:pt x="108" y="1"/>
                  </a:moveTo>
                  <a:lnTo>
                    <a:pt x="1" y="60"/>
                  </a:lnTo>
                  <a:lnTo>
                    <a:pt x="5725" y="3362"/>
                  </a:lnTo>
                  <a:lnTo>
                    <a:pt x="1155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-693239" y="4624075"/>
              <a:ext cx="2026897" cy="437965"/>
            </a:xfrm>
            <a:custGeom>
              <a:rect b="b" l="l" r="r" t="t"/>
              <a:pathLst>
                <a:path extrusionOk="0" h="3594" w="16633">
                  <a:moveTo>
                    <a:pt x="6218" y="1"/>
                  </a:moveTo>
                  <a:lnTo>
                    <a:pt x="1" y="3593"/>
                  </a:lnTo>
                  <a:lnTo>
                    <a:pt x="11443" y="3593"/>
                  </a:lnTo>
                  <a:lnTo>
                    <a:pt x="16633" y="594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887919" y="4749227"/>
              <a:ext cx="1086138" cy="312815"/>
            </a:xfrm>
            <a:custGeom>
              <a:rect b="b" l="l" r="r" t="t"/>
              <a:pathLst>
                <a:path extrusionOk="0" h="2567" w="8913">
                  <a:moveTo>
                    <a:pt x="4460" y="1"/>
                  </a:moveTo>
                  <a:lnTo>
                    <a:pt x="0" y="2566"/>
                  </a:lnTo>
                  <a:lnTo>
                    <a:pt x="8913" y="256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4278725" y="7412885"/>
              <a:ext cx="1762827" cy="231656"/>
            </a:xfrm>
            <a:custGeom>
              <a:rect b="b" l="l" r="r" t="t"/>
              <a:pathLst>
                <a:path extrusionOk="0" h="1901" w="14466">
                  <a:moveTo>
                    <a:pt x="3296" y="1"/>
                  </a:moveTo>
                  <a:lnTo>
                    <a:pt x="0" y="1901"/>
                  </a:lnTo>
                  <a:lnTo>
                    <a:pt x="11449" y="1901"/>
                  </a:lnTo>
                  <a:lnTo>
                    <a:pt x="14465" y="155"/>
                  </a:lnTo>
                  <a:lnTo>
                    <a:pt x="1419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863417" y="7488927"/>
              <a:ext cx="539231" cy="155615"/>
            </a:xfrm>
            <a:custGeom>
              <a:rect b="b" l="l" r="r" t="t"/>
              <a:pathLst>
                <a:path extrusionOk="0" h="1277" w="4425">
                  <a:moveTo>
                    <a:pt x="2215" y="0"/>
                  </a:moveTo>
                  <a:lnTo>
                    <a:pt x="0" y="1277"/>
                  </a:lnTo>
                  <a:lnTo>
                    <a:pt x="4424" y="1277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4081918" y="7893386"/>
              <a:ext cx="1159985" cy="335115"/>
            </a:xfrm>
            <a:custGeom>
              <a:rect b="b" l="l" r="r" t="t"/>
              <a:pathLst>
                <a:path extrusionOk="0" h="2750" w="9519">
                  <a:moveTo>
                    <a:pt x="0" y="0"/>
                  </a:moveTo>
                  <a:lnTo>
                    <a:pt x="4762" y="2750"/>
                  </a:lnTo>
                  <a:lnTo>
                    <a:pt x="95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4752646" y="7893386"/>
              <a:ext cx="2073935" cy="437843"/>
            </a:xfrm>
            <a:custGeom>
              <a:rect b="b" l="l" r="r" t="t"/>
              <a:pathLst>
                <a:path extrusionOk="0" h="3593" w="17019">
                  <a:moveTo>
                    <a:pt x="5576" y="0"/>
                  </a:moveTo>
                  <a:lnTo>
                    <a:pt x="1" y="3219"/>
                  </a:lnTo>
                  <a:lnTo>
                    <a:pt x="648" y="3593"/>
                  </a:lnTo>
                  <a:lnTo>
                    <a:pt x="10796" y="3593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6254106" y="7942618"/>
              <a:ext cx="1345334" cy="388612"/>
            </a:xfrm>
            <a:custGeom>
              <a:rect b="b" l="l" r="r" t="t"/>
              <a:pathLst>
                <a:path extrusionOk="0" h="3189" w="11040">
                  <a:moveTo>
                    <a:pt x="5523" y="0"/>
                  </a:moveTo>
                  <a:lnTo>
                    <a:pt x="1" y="3189"/>
                  </a:lnTo>
                  <a:lnTo>
                    <a:pt x="11039" y="3189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830678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831410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1653369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1529680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530411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431946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036870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037601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988369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528950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530290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391368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737200" y="5977725"/>
              <a:ext cx="55950" cy="47625"/>
            </a:xfrm>
            <a:custGeom>
              <a:rect b="b" l="l" r="r" t="t"/>
              <a:pathLst>
                <a:path extrusionOk="0" h="1905" w="2238">
                  <a:moveTo>
                    <a:pt x="905" y="0"/>
                  </a:moveTo>
                  <a:lnTo>
                    <a:pt x="2238" y="24"/>
                  </a:lnTo>
                  <a:lnTo>
                    <a:pt x="929" y="1905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80" name="Google Shape;580;p32"/>
            <p:cNvSpPr/>
            <p:nvPr/>
          </p:nvSpPr>
          <p:spPr>
            <a:xfrm>
              <a:off x="-62500" y="5518950"/>
              <a:ext cx="65475" cy="52975"/>
            </a:xfrm>
            <a:custGeom>
              <a:rect b="b" l="l" r="r" t="t"/>
              <a:pathLst>
                <a:path extrusionOk="0" h="2119" w="2619">
                  <a:moveTo>
                    <a:pt x="1095" y="119"/>
                  </a:moveTo>
                  <a:lnTo>
                    <a:pt x="2619" y="0"/>
                  </a:lnTo>
                  <a:lnTo>
                    <a:pt x="1143" y="2119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81" name="Google Shape;581;p32"/>
            <p:cNvSpPr/>
            <p:nvPr/>
          </p:nvSpPr>
          <p:spPr>
            <a:xfrm>
              <a:off x="-827675" y="5062150"/>
              <a:ext cx="14275" cy="50000"/>
            </a:xfrm>
            <a:custGeom>
              <a:rect b="b" l="l" r="r" t="t"/>
              <a:pathLst>
                <a:path extrusionOk="0" h="2000" w="571">
                  <a:moveTo>
                    <a:pt x="238" y="2000"/>
                  </a:moveTo>
                  <a:lnTo>
                    <a:pt x="571" y="1190"/>
                  </a:lnTo>
                  <a:lnTo>
                    <a:pt x="238" y="0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82" name="Google Shape;582;p32"/>
            <p:cNvSpPr/>
            <p:nvPr/>
          </p:nvSpPr>
          <p:spPr>
            <a:xfrm>
              <a:off x="7802750" y="7120525"/>
              <a:ext cx="40500" cy="66100"/>
            </a:xfrm>
            <a:custGeom>
              <a:rect b="b" l="l" r="r" t="t"/>
              <a:pathLst>
                <a:path extrusionOk="0" h="2644" w="1620">
                  <a:moveTo>
                    <a:pt x="691" y="0"/>
                  </a:moveTo>
                  <a:lnTo>
                    <a:pt x="0" y="1453"/>
                  </a:lnTo>
                  <a:lnTo>
                    <a:pt x="667" y="2644"/>
                  </a:lnTo>
                  <a:lnTo>
                    <a:pt x="1620" y="123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83" name="Google Shape;583;p32"/>
            <p:cNvSpPr/>
            <p:nvPr/>
          </p:nvSpPr>
          <p:spPr>
            <a:xfrm rot="3517853">
              <a:off x="3678125" y="6063279"/>
              <a:ext cx="1010855" cy="6096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6240475" y="917062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85" name="Google Shape;585;p32"/>
            <p:cNvSpPr/>
            <p:nvPr/>
          </p:nvSpPr>
          <p:spPr>
            <a:xfrm>
              <a:off x="5448100" y="871617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86" name="Google Shape;586;p32"/>
            <p:cNvSpPr/>
            <p:nvPr/>
          </p:nvSpPr>
          <p:spPr>
            <a:xfrm>
              <a:off x="4660250" y="8256750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587" name="Google Shape;587;p32"/>
            <p:cNvSpPr/>
            <p:nvPr/>
          </p:nvSpPr>
          <p:spPr>
            <a:xfrm>
              <a:off x="5016650" y="4915113"/>
              <a:ext cx="358500" cy="18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5056450" y="4502425"/>
              <a:ext cx="2832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5088625" y="3576650"/>
              <a:ext cx="2229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32"/>
          <p:cNvSpPr txBox="1"/>
          <p:nvPr/>
        </p:nvSpPr>
        <p:spPr>
          <a:xfrm>
            <a:off x="729600" y="1106742"/>
            <a:ext cx="34809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Any Questions?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1" name="Google Shape;591;p32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592" name="Google Shape;59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2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5" name="Google Shape;595;p32"/>
          <p:cNvPicPr preferRelativeResize="0"/>
          <p:nvPr/>
        </p:nvPicPr>
        <p:blipFill rotWithShape="1">
          <a:blip r:embed="rId6">
            <a:alphaModFix/>
          </a:blip>
          <a:srcRect b="0" l="0" r="0" t="14886"/>
          <a:stretch/>
        </p:blipFill>
        <p:spPr>
          <a:xfrm>
            <a:off x="680125" y="1588049"/>
            <a:ext cx="4484750" cy="28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1845306" y="369771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Team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076162" y="1343338"/>
            <a:ext cx="51000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Yuvraj Lakhotia (junior in EECS)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 (junior in EECS)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Benjamin Louie (junior in CMET)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Sushant Chadha (junior in CMET)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Akshada Guruvayur (sophomore in CMET)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team wouldn’t have been possible without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Michelle Gomes (CS Club advisor)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Samuel Lihn (mentor in EECS)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Aarav Agarwal (mentor in EECS)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339" y="1243575"/>
            <a:ext cx="3705573" cy="277434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121" name="Google Shape;12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601751" y="1472175"/>
            <a:ext cx="5324400" cy="27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Holistic approach focused on the necessity of the simulation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Purpose of the app is to e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nable NASA to simulate a mission to the lunar south pole as part of the Artemis missions – this demands our app to be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Accessible: as easy to use for as many people as possible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Accurate: as close of a simulation to a true lunar mission as possible, and informative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50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Aesthetic: fun to use and explore with!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1845306" y="334571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Approach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17606" r="18393" t="0"/>
          <a:stretch/>
        </p:blipFill>
        <p:spPr>
          <a:xfrm>
            <a:off x="5825500" y="1200200"/>
            <a:ext cx="3141826" cy="27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135" name="Google Shape;13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700" y="214150"/>
            <a:ext cx="952606" cy="94612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1845293" y="33519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 and Software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111850" y="937325"/>
            <a:ext cx="37134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Discord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 within team &amp; communities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 &amp; Google Drive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Storage, Collaboration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GIMP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Processing &amp; Conversion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Unreal Engine 5 &amp; Visual Studio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 Development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Blender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Modeling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219" y="1287872"/>
            <a:ext cx="947236" cy="102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502" y="2555693"/>
            <a:ext cx="1522768" cy="13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5">
            <a:alphaModFix/>
          </a:blip>
          <a:srcRect b="0" l="0" r="67731" t="0"/>
          <a:stretch/>
        </p:blipFill>
        <p:spPr>
          <a:xfrm>
            <a:off x="7733694" y="2622813"/>
            <a:ext cx="947236" cy="84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5550" y="2968566"/>
            <a:ext cx="1095261" cy="10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9563" y="2091885"/>
            <a:ext cx="947236" cy="102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8">
            <a:alphaModFix/>
          </a:blip>
          <a:srcRect b="0" l="0" r="74745" t="0"/>
          <a:stretch/>
        </p:blipFill>
        <p:spPr>
          <a:xfrm>
            <a:off x="4979983" y="1335315"/>
            <a:ext cx="866391" cy="70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0950" y="1335326"/>
            <a:ext cx="1632722" cy="10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151" name="Google Shape;15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154" name="Google Shape;154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Division of Tasks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578456" y="1470731"/>
            <a:ext cx="4361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</a:t>
            </a:r>
            <a:r>
              <a:rPr lang="en-US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Sushant		</a:t>
            </a:r>
            <a:r>
              <a:rPr b="1" lang="en-US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Terrain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Yuvraj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Wayfinding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Pranav		</a:t>
            </a:r>
            <a:r>
              <a:rPr b="1" lang="en-US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Modeling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Ben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Outreach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Akshada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78456" y="2879556"/>
            <a:ext cx="43611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Bonus Challenges!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 map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Relaxing slope constraint to 20 degrees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167" name="Google Shape;16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7">
            <a:alphaModFix/>
          </a:blip>
          <a:srcRect b="0" l="-430" r="429" t="0"/>
          <a:stretch/>
        </p:blipFill>
        <p:spPr>
          <a:xfrm>
            <a:off x="5320750" y="1664687"/>
            <a:ext cx="3148460" cy="23258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21" y="1958083"/>
            <a:ext cx="2604556" cy="1483877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4">
            <a:alphaModFix/>
          </a:blip>
          <a:srcRect b="0" l="13624" r="13441" t="0"/>
          <a:stretch/>
        </p:blipFill>
        <p:spPr>
          <a:xfrm>
            <a:off x="354199" y="1947296"/>
            <a:ext cx="2384850" cy="1483876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19"/>
          <p:cNvSpPr txBox="1"/>
          <p:nvPr/>
        </p:nvSpPr>
        <p:spPr>
          <a:xfrm>
            <a:off x="5580249" y="3588975"/>
            <a:ext cx="3468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Neutron count in Lunar South Pole</a:t>
            </a:r>
            <a:endParaRPr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i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Lower count = more subsurface water</a:t>
            </a:r>
            <a:endParaRPr i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164800" y="3559640"/>
            <a:ext cx="2764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Sun visibility in Faustini Rim A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i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selected landing site</a:t>
            </a:r>
            <a:endParaRPr i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216" y="1947296"/>
            <a:ext cx="1891146" cy="1483876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19"/>
          <p:cNvSpPr txBox="1"/>
          <p:nvPr/>
        </p:nvSpPr>
        <p:spPr>
          <a:xfrm>
            <a:off x="2995486" y="3588965"/>
            <a:ext cx="26046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Elevation in Lunar South Pole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i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Visualize changes in terrain</a:t>
            </a:r>
            <a:endParaRPr i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516649" y="1025965"/>
            <a:ext cx="6110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the announced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Artemis III candidate landing sites,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focused on analyzing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maps and models.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Our final selection was based off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data sources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balanced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mission objectives &amp; feasibility.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182" name="Google Shape;18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185" name="Google Shape;18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7" name="Google Shape;187;p19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/>
        </p:nvSpPr>
        <p:spPr>
          <a:xfrm>
            <a:off x="535525" y="1300525"/>
            <a:ext cx="4677300" cy="26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 provided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large lunar terrain dataset</a:t>
            </a:r>
            <a:endParaRPr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Tried to 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stay within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UE5’s terrain generation limits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○"/>
            </a:pP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resource utilization</a:t>
            </a:r>
            <a:endParaRPr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Point cloud &lt;x, y, z&gt; → static mesh was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too intensive</a:t>
            </a:r>
            <a:endParaRPr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●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Developed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custom method</a:t>
            </a:r>
            <a:endParaRPr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○"/>
            </a:pP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 program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read, convert, write image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Char char="○"/>
            </a:pP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ImageMagick 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.PGM to .PNG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250"/>
              </a:spcAft>
              <a:buClr>
                <a:srgbClr val="FFFFFF"/>
              </a:buClr>
              <a:buSzPts val="1400"/>
              <a:buFont typeface="Century Gothic"/>
              <a:buChar char="○"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</a:t>
            </a:r>
            <a:r>
              <a:rPr b="1"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16-bit grayscale image</a:t>
            </a: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into UE5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23" y="1594250"/>
            <a:ext cx="3306025" cy="2466749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0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198" name="Google Shape;19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0" name="Google Shape;200;p20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Terrain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/>
        </p:nvSpPr>
        <p:spPr>
          <a:xfrm>
            <a:off x="-35825" y="3303382"/>
            <a:ext cx="25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Optimized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71262" y="3733642"/>
            <a:ext cx="23577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Shortest/smoothest path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5887579" y="3277919"/>
            <a:ext cx="25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Floyd-Warshall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5527438" y="3706450"/>
            <a:ext cx="32922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Precomputed grid used to optimize real-time path calculations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2565696" y="3269757"/>
            <a:ext cx="25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</a:t>
            </a:r>
            <a:endParaRPr b="1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2565685" y="3703813"/>
            <a:ext cx="25719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can select start/end point anywhere on site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 b="6136" l="5019" r="4211" t="6936"/>
          <a:stretch/>
        </p:blipFill>
        <p:spPr>
          <a:xfrm>
            <a:off x="5596238" y="1417575"/>
            <a:ext cx="3154591" cy="17139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21"/>
          <p:cNvSpPr/>
          <p:nvPr/>
        </p:nvSpPr>
        <p:spPr>
          <a:xfrm>
            <a:off x="0" y="4438148"/>
            <a:ext cx="9144000" cy="705300"/>
          </a:xfrm>
          <a:prstGeom prst="rect">
            <a:avLst/>
          </a:prstGeom>
          <a:solidFill>
            <a:srgbClr val="101E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 with medium confidence" id="213" name="Google Shape;2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813" y="4502250"/>
            <a:ext cx="2230582" cy="5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00" y="4469072"/>
            <a:ext cx="714300" cy="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885900" y="4621463"/>
            <a:ext cx="5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Pranav Sitaraman, Yuvraj Lakhotia, Benjamin Louie, Sushant Chadha, Akshada Guruvayur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text, sign&#10;&#10;Description automatically generated" id="216" name="Google Shape;21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7025" y="209575"/>
            <a:ext cx="955376" cy="9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702" y="204983"/>
            <a:ext cx="952606" cy="952606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8" name="Google Shape;218;p21"/>
          <p:cNvSpPr txBox="1"/>
          <p:nvPr>
            <p:ph type="title"/>
          </p:nvPr>
        </p:nvSpPr>
        <p:spPr>
          <a:xfrm>
            <a:off x="1845293" y="328646"/>
            <a:ext cx="54534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Wayfinding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8">
            <a:alphaModFix/>
          </a:blip>
          <a:srcRect b="0" l="0" r="7604" t="4516"/>
          <a:stretch/>
        </p:blipFill>
        <p:spPr>
          <a:xfrm>
            <a:off x="2314077" y="1406765"/>
            <a:ext cx="3075135" cy="1713924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8">
            <a:alphaModFix/>
          </a:blip>
          <a:srcRect b="38081" l="41120" r="34923" t="17497"/>
          <a:stretch/>
        </p:blipFill>
        <p:spPr>
          <a:xfrm>
            <a:off x="393165" y="1406775"/>
            <a:ext cx="1713897" cy="1713924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393169" y="1406775"/>
            <a:ext cx="1702275" cy="17022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